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3" r:id="rId6"/>
  </p:sldMasterIdLst>
  <p:notesMasterIdLst>
    <p:notesMasterId r:id="rId28"/>
  </p:notesMasterIdLst>
  <p:handoutMasterIdLst>
    <p:handoutMasterId r:id="rId29"/>
  </p:handoutMasterIdLst>
  <p:sldIdLst>
    <p:sldId id="980" r:id="rId7"/>
    <p:sldId id="995" r:id="rId8"/>
    <p:sldId id="998" r:id="rId9"/>
    <p:sldId id="987" r:id="rId10"/>
    <p:sldId id="990" r:id="rId11"/>
    <p:sldId id="961" r:id="rId12"/>
    <p:sldId id="976" r:id="rId13"/>
    <p:sldId id="1008" r:id="rId14"/>
    <p:sldId id="1002" r:id="rId15"/>
    <p:sldId id="977" r:id="rId16"/>
    <p:sldId id="979" r:id="rId17"/>
    <p:sldId id="993" r:id="rId18"/>
    <p:sldId id="992" r:id="rId19"/>
    <p:sldId id="1005" r:id="rId20"/>
    <p:sldId id="1006" r:id="rId21"/>
    <p:sldId id="999" r:id="rId22"/>
    <p:sldId id="1000" r:id="rId23"/>
    <p:sldId id="1007" r:id="rId24"/>
    <p:sldId id="975" r:id="rId25"/>
    <p:sldId id="969" r:id="rId26"/>
    <p:sldId id="989" r:id="rId27"/>
  </p:sldIdLst>
  <p:sldSz cx="9144000" cy="6858000" type="screen4x3"/>
  <p:notesSz cx="7023100" cy="93091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5" pos="192">
          <p15:clr>
            <a:srgbClr val="A4A3A4"/>
          </p15:clr>
        </p15:guide>
        <p15:guide id="6" pos="5568">
          <p15:clr>
            <a:srgbClr val="A4A3A4"/>
          </p15:clr>
        </p15:guide>
        <p15:guide id="13" orient="horz" userDrawn="1">
          <p15:clr>
            <a:srgbClr val="A4A3A4"/>
          </p15:clr>
        </p15:guide>
        <p15:guide id="14" pos="5567">
          <p15:clr>
            <a:srgbClr val="A4A3A4"/>
          </p15:clr>
        </p15:guide>
        <p15:guide id="15" orient="horz" pos="7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sha Radovich" initials="SR" lastIdx="2" clrIdx="0"/>
  <p:cmAuthor id="1" name="Marshall Chase" initials="MC" lastIdx="1" clrIdx="1"/>
  <p:cmAuthor id="2" name="Elissa Goldenberg" initials="EG" lastIdx="12" clrIdx="2"/>
  <p:cmAuthor id="3" name="Amaya Gorostiaga" initials="AG" lastIdx="1" clrIdx="3"/>
  <p:cmAuthor id="4" name="Dunstan Allison Hope" initials="DAH" lastIdx="5" clrIdx="4"/>
  <p:cmAuthor id="5" name="Edward Cameron" initials="EC" lastIdx="1" clrIdx="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621"/>
    <a:srgbClr val="606060"/>
    <a:srgbClr val="4F5559"/>
    <a:srgbClr val="A0A0A0"/>
    <a:srgbClr val="899197"/>
    <a:srgbClr val="969DA2"/>
    <a:srgbClr val="4DC5E2"/>
    <a:srgbClr val="901C3B"/>
    <a:srgbClr val="B0D20E"/>
    <a:srgbClr val="ECB2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5" autoAdjust="0"/>
    <p:restoredTop sz="95897" autoAdjust="0"/>
  </p:normalViewPr>
  <p:slideViewPr>
    <p:cSldViewPr>
      <p:cViewPr varScale="1">
        <p:scale>
          <a:sx n="109" d="100"/>
          <a:sy n="109" d="100"/>
        </p:scale>
        <p:origin x="1528" y="184"/>
      </p:cViewPr>
      <p:guideLst>
        <p:guide pos="2880"/>
        <p:guide pos="192"/>
        <p:guide pos="5568"/>
        <p:guide orient="horz"/>
        <p:guide pos="5567"/>
        <p:guide orient="horz" pos="768"/>
      </p:guideLst>
    </p:cSldViewPr>
  </p:slideViewPr>
  <p:outlineViewPr>
    <p:cViewPr>
      <p:scale>
        <a:sx n="33" d="100"/>
        <a:sy n="33" d="100"/>
      </p:scale>
      <p:origin x="0" y="-172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-36258"/>
    </p:cViewPr>
  </p:sorterViewPr>
  <p:notesViewPr>
    <p:cSldViewPr>
      <p:cViewPr varScale="1">
        <p:scale>
          <a:sx n="88" d="100"/>
          <a:sy n="88" d="100"/>
        </p:scale>
        <p:origin x="156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customXml" Target="../customXml/item5.xml"/><Relationship Id="rId30" Type="http://schemas.openxmlformats.org/officeDocument/2006/relationships/commentAuthors" Target="commentAuthors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649" cy="464839"/>
          </a:xfrm>
          <a:prstGeom prst="rect">
            <a:avLst/>
          </a:prstGeom>
        </p:spPr>
        <p:txBody>
          <a:bodyPr vert="horz" lIns="88276" tIns="44138" rIns="88276" bIns="4413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7928" y="1"/>
            <a:ext cx="3043649" cy="464839"/>
          </a:xfrm>
          <a:prstGeom prst="rect">
            <a:avLst/>
          </a:prstGeom>
        </p:spPr>
        <p:txBody>
          <a:bodyPr vert="horz" lIns="88276" tIns="44138" rIns="88276" bIns="44138" rtlCol="0"/>
          <a:lstStyle>
            <a:lvl1pPr algn="r">
              <a:defRPr sz="1200"/>
            </a:lvl1pPr>
          </a:lstStyle>
          <a:p>
            <a:fld id="{FE154570-A98A-49DA-96AD-5325A4DB1DDF}" type="datetimeFigureOut">
              <a:rPr lang="en-US" smtClean="0"/>
              <a:pPr/>
              <a:t>7/26/17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723"/>
            <a:ext cx="3043649" cy="464839"/>
          </a:xfrm>
          <a:prstGeom prst="rect">
            <a:avLst/>
          </a:prstGeom>
        </p:spPr>
        <p:txBody>
          <a:bodyPr vert="horz" lIns="88276" tIns="44138" rIns="88276" bIns="4413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7928" y="8842723"/>
            <a:ext cx="3043649" cy="464839"/>
          </a:xfrm>
          <a:prstGeom prst="rect">
            <a:avLst/>
          </a:prstGeom>
        </p:spPr>
        <p:txBody>
          <a:bodyPr vert="horz" lIns="88276" tIns="44138" rIns="88276" bIns="44138" rtlCol="0" anchor="b"/>
          <a:lstStyle>
            <a:lvl1pPr algn="r">
              <a:defRPr sz="1200"/>
            </a:lvl1pPr>
          </a:lstStyle>
          <a:p>
            <a:fld id="{5A6A1F0F-E7E8-48B2-95F0-916146134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55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043649" cy="46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04" tIns="46653" rIns="93304" bIns="46653" numCol="1" anchor="t" anchorCtr="0" compatLnSpc="1">
            <a:prstTxWarp prst="textNoShape">
              <a:avLst/>
            </a:prstTxWarp>
          </a:bodyPr>
          <a:lstStyle>
            <a:lvl1pPr algn="l" defTabSz="933211">
              <a:defRPr sz="1300"/>
            </a:lvl1pPr>
          </a:lstStyle>
          <a:p>
            <a:endParaRPr lang="en-US" dirty="0"/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7929" y="2"/>
            <a:ext cx="3043649" cy="46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04" tIns="46653" rIns="93304" bIns="46653" numCol="1" anchor="t" anchorCtr="0" compatLnSpc="1">
            <a:prstTxWarp prst="textNoShape">
              <a:avLst/>
            </a:prstTxWarp>
          </a:bodyPr>
          <a:lstStyle>
            <a:lvl1pPr algn="r" defTabSz="933211">
              <a:defRPr sz="1300"/>
            </a:lvl1pPr>
          </a:lstStyle>
          <a:p>
            <a:endParaRPr lang="en-US" dirty="0"/>
          </a:p>
        </p:txBody>
      </p:sp>
      <p:sp>
        <p:nvSpPr>
          <p:cNvPr id="273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54550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73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2617" y="4422132"/>
            <a:ext cx="5617870" cy="4188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04" tIns="46653" rIns="93304" bIns="466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3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42724"/>
            <a:ext cx="3043649" cy="46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04" tIns="46653" rIns="93304" bIns="46653" numCol="1" anchor="b" anchorCtr="0" compatLnSpc="1">
            <a:prstTxWarp prst="textNoShape">
              <a:avLst/>
            </a:prstTxWarp>
          </a:bodyPr>
          <a:lstStyle>
            <a:lvl1pPr algn="l" defTabSz="933211">
              <a:defRPr sz="1300"/>
            </a:lvl1pPr>
          </a:lstStyle>
          <a:p>
            <a:endParaRPr lang="en-US" dirty="0"/>
          </a:p>
        </p:txBody>
      </p:sp>
      <p:sp>
        <p:nvSpPr>
          <p:cNvPr id="273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7929" y="8842724"/>
            <a:ext cx="3043649" cy="46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04" tIns="46653" rIns="93304" bIns="46653" numCol="1" anchor="b" anchorCtr="0" compatLnSpc="1">
            <a:prstTxWarp prst="textNoShape">
              <a:avLst/>
            </a:prstTxWarp>
          </a:bodyPr>
          <a:lstStyle>
            <a:lvl1pPr algn="r" defTabSz="933211">
              <a:defRPr sz="1300"/>
            </a:lvl1pPr>
          </a:lstStyle>
          <a:p>
            <a:fld id="{4664114D-D56B-4A23-8F63-3376FF95548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556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jpeg"/><Relationship Id="rId12" Type="http://schemas.openxmlformats.org/officeDocument/2006/relationships/hyperlink" Target="https://www.flickr.com/photos/107327276@N08/sets/" TargetMode="External"/><Relationship Id="rId13" Type="http://schemas.openxmlformats.org/officeDocument/2006/relationships/image" Target="../media/image7.jpeg"/><Relationship Id="rId14" Type="http://schemas.openxmlformats.org/officeDocument/2006/relationships/hyperlink" Target="http://www.weibo.com/bsrbj" TargetMode="External"/><Relationship Id="rId15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Relationship Id="rId3" Type="http://schemas.openxmlformats.org/officeDocument/2006/relationships/hyperlink" Target="http://www.bsr.org" TargetMode="External"/><Relationship Id="rId4" Type="http://schemas.openxmlformats.org/officeDocument/2006/relationships/hyperlink" Target="https://twitter.com/bsrnews" TargetMode="External"/><Relationship Id="rId5" Type="http://schemas.openxmlformats.org/officeDocument/2006/relationships/image" Target="../media/image3.jpeg"/><Relationship Id="rId6" Type="http://schemas.openxmlformats.org/officeDocument/2006/relationships/hyperlink" Target="https://www.facebook.com/BSRorg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www.linkedin.com/company/162839" TargetMode="External"/><Relationship Id="rId9" Type="http://schemas.openxmlformats.org/officeDocument/2006/relationships/image" Target="../media/image5.jpeg"/><Relationship Id="rId10" Type="http://schemas.openxmlformats.org/officeDocument/2006/relationships/hyperlink" Target="https://www.youtube.com/user/BusinessSocialResp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53144" cy="49720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7" name="Picture 1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5563012"/>
            <a:ext cx="2743200" cy="837788"/>
          </a:xfrm>
          <a:prstGeom prst="rect">
            <a:avLst/>
          </a:prstGeom>
        </p:spPr>
      </p:pic>
      <p:grpSp>
        <p:nvGrpSpPr>
          <p:cNvPr id="148" name="Group 138"/>
          <p:cNvGrpSpPr>
            <a:grpSpLocks noChangeAspect="1"/>
          </p:cNvGrpSpPr>
          <p:nvPr userDrawn="1"/>
        </p:nvGrpSpPr>
        <p:grpSpPr bwMode="auto">
          <a:xfrm>
            <a:off x="4632324" y="-4763"/>
            <a:ext cx="4521200" cy="4672013"/>
            <a:chOff x="2918" y="-3"/>
            <a:chExt cx="2848" cy="2943"/>
          </a:xfrm>
        </p:grpSpPr>
        <p:sp>
          <p:nvSpPr>
            <p:cNvPr id="150" name="Freeform 139"/>
            <p:cNvSpPr>
              <a:spLocks/>
            </p:cNvSpPr>
            <p:nvPr userDrawn="1"/>
          </p:nvSpPr>
          <p:spPr bwMode="auto">
            <a:xfrm>
              <a:off x="5650" y="1881"/>
              <a:ext cx="116" cy="281"/>
            </a:xfrm>
            <a:custGeom>
              <a:avLst/>
              <a:gdLst>
                <a:gd name="T0" fmla="*/ 49 w 49"/>
                <a:gd name="T1" fmla="*/ 0 h 119"/>
                <a:gd name="T2" fmla="*/ 12 w 49"/>
                <a:gd name="T3" fmla="*/ 81 h 119"/>
                <a:gd name="T4" fmla="*/ 49 w 49"/>
                <a:gd name="T5" fmla="*/ 119 h 119"/>
                <a:gd name="T6" fmla="*/ 49 w 49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119">
                  <a:moveTo>
                    <a:pt x="49" y="0"/>
                  </a:moveTo>
                  <a:cubicBezTo>
                    <a:pt x="17" y="13"/>
                    <a:pt x="0" y="49"/>
                    <a:pt x="12" y="81"/>
                  </a:cubicBezTo>
                  <a:cubicBezTo>
                    <a:pt x="19" y="99"/>
                    <a:pt x="32" y="113"/>
                    <a:pt x="49" y="119"/>
                  </a:cubicBezTo>
                  <a:cubicBezTo>
                    <a:pt x="49" y="0"/>
                    <a:pt x="49" y="0"/>
                    <a:pt x="49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40"/>
            <p:cNvSpPr>
              <a:spLocks/>
            </p:cNvSpPr>
            <p:nvPr userDrawn="1"/>
          </p:nvSpPr>
          <p:spPr bwMode="auto">
            <a:xfrm>
              <a:off x="5560" y="1545"/>
              <a:ext cx="206" cy="227"/>
            </a:xfrm>
            <a:custGeom>
              <a:avLst/>
              <a:gdLst>
                <a:gd name="T0" fmla="*/ 54 w 87"/>
                <a:gd name="T1" fmla="*/ 0 h 96"/>
                <a:gd name="T2" fmla="*/ 38 w 87"/>
                <a:gd name="T3" fmla="*/ 3 h 96"/>
                <a:gd name="T4" fmla="*/ 9 w 87"/>
                <a:gd name="T5" fmla="*/ 65 h 96"/>
                <a:gd name="T6" fmla="*/ 54 w 87"/>
                <a:gd name="T7" fmla="*/ 96 h 96"/>
                <a:gd name="T8" fmla="*/ 71 w 87"/>
                <a:gd name="T9" fmla="*/ 93 h 96"/>
                <a:gd name="T10" fmla="*/ 87 w 87"/>
                <a:gd name="T11" fmla="*/ 83 h 96"/>
                <a:gd name="T12" fmla="*/ 87 w 87"/>
                <a:gd name="T13" fmla="*/ 13 h 96"/>
                <a:gd name="T14" fmla="*/ 54 w 87"/>
                <a:gd name="T1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" h="96">
                  <a:moveTo>
                    <a:pt x="54" y="0"/>
                  </a:moveTo>
                  <a:cubicBezTo>
                    <a:pt x="49" y="0"/>
                    <a:pt x="43" y="1"/>
                    <a:pt x="38" y="3"/>
                  </a:cubicBezTo>
                  <a:cubicBezTo>
                    <a:pt x="13" y="12"/>
                    <a:pt x="0" y="40"/>
                    <a:pt x="9" y="65"/>
                  </a:cubicBezTo>
                  <a:cubicBezTo>
                    <a:pt x="16" y="84"/>
                    <a:pt x="35" y="96"/>
                    <a:pt x="54" y="96"/>
                  </a:cubicBezTo>
                  <a:cubicBezTo>
                    <a:pt x="60" y="96"/>
                    <a:pt x="65" y="95"/>
                    <a:pt x="71" y="93"/>
                  </a:cubicBezTo>
                  <a:cubicBezTo>
                    <a:pt x="77" y="91"/>
                    <a:pt x="82" y="88"/>
                    <a:pt x="87" y="83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78" y="5"/>
                    <a:pt x="66" y="0"/>
                    <a:pt x="54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Oval 141"/>
            <p:cNvSpPr>
              <a:spLocks noChangeArrowheads="1"/>
            </p:cNvSpPr>
            <p:nvPr userDrawn="1"/>
          </p:nvSpPr>
          <p:spPr bwMode="auto">
            <a:xfrm>
              <a:off x="5132" y="1966"/>
              <a:ext cx="303" cy="303"/>
            </a:xfrm>
            <a:prstGeom prst="ellipse">
              <a:avLst/>
            </a:pr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Oval 142"/>
            <p:cNvSpPr>
              <a:spLocks noChangeArrowheads="1"/>
            </p:cNvSpPr>
            <p:nvPr userDrawn="1"/>
          </p:nvSpPr>
          <p:spPr bwMode="auto">
            <a:xfrm>
              <a:off x="5170" y="1616"/>
              <a:ext cx="227" cy="227"/>
            </a:xfrm>
            <a:prstGeom prst="ellipse">
              <a:avLst/>
            </a:pr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Oval 143"/>
            <p:cNvSpPr>
              <a:spLocks noChangeArrowheads="1"/>
            </p:cNvSpPr>
            <p:nvPr userDrawn="1"/>
          </p:nvSpPr>
          <p:spPr bwMode="auto">
            <a:xfrm>
              <a:off x="5170" y="2406"/>
              <a:ext cx="227" cy="227"/>
            </a:xfrm>
            <a:prstGeom prst="ellipse">
              <a:avLst/>
            </a:pr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44"/>
            <p:cNvSpPr>
              <a:spLocks/>
            </p:cNvSpPr>
            <p:nvPr userDrawn="1"/>
          </p:nvSpPr>
          <p:spPr bwMode="auto">
            <a:xfrm>
              <a:off x="5205" y="2787"/>
              <a:ext cx="154" cy="153"/>
            </a:xfrm>
            <a:custGeom>
              <a:avLst/>
              <a:gdLst>
                <a:gd name="T0" fmla="*/ 33 w 65"/>
                <a:gd name="T1" fmla="*/ 0 h 65"/>
                <a:gd name="T2" fmla="*/ 0 w 65"/>
                <a:gd name="T3" fmla="*/ 32 h 65"/>
                <a:gd name="T4" fmla="*/ 32 w 65"/>
                <a:gd name="T5" fmla="*/ 65 h 65"/>
                <a:gd name="T6" fmla="*/ 33 w 65"/>
                <a:gd name="T7" fmla="*/ 65 h 65"/>
                <a:gd name="T8" fmla="*/ 65 w 65"/>
                <a:gd name="T9" fmla="*/ 32 h 65"/>
                <a:gd name="T10" fmla="*/ 33 w 65"/>
                <a:gd name="T1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5">
                  <a:moveTo>
                    <a:pt x="33" y="0"/>
                  </a:moveTo>
                  <a:cubicBezTo>
                    <a:pt x="15" y="0"/>
                    <a:pt x="0" y="14"/>
                    <a:pt x="0" y="32"/>
                  </a:cubicBezTo>
                  <a:cubicBezTo>
                    <a:pt x="0" y="50"/>
                    <a:pt x="15" y="65"/>
                    <a:pt x="32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51" y="65"/>
                    <a:pt x="65" y="50"/>
                    <a:pt x="65" y="32"/>
                  </a:cubicBezTo>
                  <a:cubicBezTo>
                    <a:pt x="65" y="14"/>
                    <a:pt x="51" y="0"/>
                    <a:pt x="33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45"/>
            <p:cNvSpPr>
              <a:spLocks/>
            </p:cNvSpPr>
            <p:nvPr userDrawn="1"/>
          </p:nvSpPr>
          <p:spPr bwMode="auto">
            <a:xfrm>
              <a:off x="4154" y="-3"/>
              <a:ext cx="208" cy="68"/>
            </a:xfrm>
            <a:custGeom>
              <a:avLst/>
              <a:gdLst>
                <a:gd name="T0" fmla="*/ 88 w 88"/>
                <a:gd name="T1" fmla="*/ 0 h 29"/>
                <a:gd name="T2" fmla="*/ 0 w 88"/>
                <a:gd name="T3" fmla="*/ 0 h 29"/>
                <a:gd name="T4" fmla="*/ 20 w 88"/>
                <a:gd name="T5" fmla="*/ 23 h 29"/>
                <a:gd name="T6" fmla="*/ 44 w 88"/>
                <a:gd name="T7" fmla="*/ 29 h 29"/>
                <a:gd name="T8" fmla="*/ 86 w 88"/>
                <a:gd name="T9" fmla="*/ 5 h 29"/>
                <a:gd name="T10" fmla="*/ 88 w 88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29">
                  <a:moveTo>
                    <a:pt x="8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9"/>
                    <a:pt x="10" y="17"/>
                    <a:pt x="20" y="23"/>
                  </a:cubicBezTo>
                  <a:cubicBezTo>
                    <a:pt x="27" y="27"/>
                    <a:pt x="36" y="29"/>
                    <a:pt x="44" y="29"/>
                  </a:cubicBezTo>
                  <a:cubicBezTo>
                    <a:pt x="61" y="29"/>
                    <a:pt x="77" y="21"/>
                    <a:pt x="86" y="5"/>
                  </a:cubicBezTo>
                  <a:cubicBezTo>
                    <a:pt x="87" y="4"/>
                    <a:pt x="88" y="2"/>
                    <a:pt x="88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46"/>
            <p:cNvSpPr>
              <a:spLocks/>
            </p:cNvSpPr>
            <p:nvPr userDrawn="1"/>
          </p:nvSpPr>
          <p:spPr bwMode="auto">
            <a:xfrm>
              <a:off x="3575" y="122"/>
              <a:ext cx="326" cy="303"/>
            </a:xfrm>
            <a:custGeom>
              <a:avLst/>
              <a:gdLst>
                <a:gd name="T0" fmla="*/ 69 w 138"/>
                <a:gd name="T1" fmla="*/ 0 h 128"/>
                <a:gd name="T2" fmla="*/ 6 w 138"/>
                <a:gd name="T3" fmla="*/ 53 h 128"/>
                <a:gd name="T4" fmla="*/ 58 w 138"/>
                <a:gd name="T5" fmla="*/ 127 h 128"/>
                <a:gd name="T6" fmla="*/ 69 w 138"/>
                <a:gd name="T7" fmla="*/ 128 h 128"/>
                <a:gd name="T8" fmla="*/ 132 w 138"/>
                <a:gd name="T9" fmla="*/ 75 h 128"/>
                <a:gd name="T10" fmla="*/ 80 w 138"/>
                <a:gd name="T11" fmla="*/ 1 h 128"/>
                <a:gd name="T12" fmla="*/ 69 w 138"/>
                <a:gd name="T1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" h="128">
                  <a:moveTo>
                    <a:pt x="69" y="0"/>
                  </a:moveTo>
                  <a:cubicBezTo>
                    <a:pt x="39" y="0"/>
                    <a:pt x="11" y="22"/>
                    <a:pt x="6" y="53"/>
                  </a:cubicBezTo>
                  <a:cubicBezTo>
                    <a:pt x="0" y="87"/>
                    <a:pt x="23" y="121"/>
                    <a:pt x="58" y="127"/>
                  </a:cubicBezTo>
                  <a:cubicBezTo>
                    <a:pt x="61" y="127"/>
                    <a:pt x="65" y="128"/>
                    <a:pt x="69" y="128"/>
                  </a:cubicBezTo>
                  <a:cubicBezTo>
                    <a:pt x="99" y="128"/>
                    <a:pt x="126" y="106"/>
                    <a:pt x="132" y="75"/>
                  </a:cubicBezTo>
                  <a:cubicBezTo>
                    <a:pt x="138" y="40"/>
                    <a:pt x="115" y="7"/>
                    <a:pt x="80" y="1"/>
                  </a:cubicBezTo>
                  <a:cubicBezTo>
                    <a:pt x="76" y="0"/>
                    <a:pt x="73" y="0"/>
                    <a:pt x="69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47"/>
            <p:cNvSpPr>
              <a:spLocks/>
            </p:cNvSpPr>
            <p:nvPr userDrawn="1"/>
          </p:nvSpPr>
          <p:spPr bwMode="auto">
            <a:xfrm>
              <a:off x="3996" y="226"/>
              <a:ext cx="243" cy="227"/>
            </a:xfrm>
            <a:custGeom>
              <a:avLst/>
              <a:gdLst>
                <a:gd name="T0" fmla="*/ 52 w 103"/>
                <a:gd name="T1" fmla="*/ 0 h 96"/>
                <a:gd name="T2" fmla="*/ 4 w 103"/>
                <a:gd name="T3" fmla="*/ 40 h 96"/>
                <a:gd name="T4" fmla="*/ 43 w 103"/>
                <a:gd name="T5" fmla="*/ 95 h 96"/>
                <a:gd name="T6" fmla="*/ 52 w 103"/>
                <a:gd name="T7" fmla="*/ 96 h 96"/>
                <a:gd name="T8" fmla="*/ 99 w 103"/>
                <a:gd name="T9" fmla="*/ 56 h 96"/>
                <a:gd name="T10" fmla="*/ 60 w 103"/>
                <a:gd name="T11" fmla="*/ 1 h 96"/>
                <a:gd name="T12" fmla="*/ 52 w 103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" h="96">
                  <a:moveTo>
                    <a:pt x="52" y="0"/>
                  </a:moveTo>
                  <a:cubicBezTo>
                    <a:pt x="29" y="0"/>
                    <a:pt x="8" y="16"/>
                    <a:pt x="4" y="40"/>
                  </a:cubicBezTo>
                  <a:cubicBezTo>
                    <a:pt x="0" y="66"/>
                    <a:pt x="17" y="91"/>
                    <a:pt x="43" y="95"/>
                  </a:cubicBezTo>
                  <a:cubicBezTo>
                    <a:pt x="46" y="96"/>
                    <a:pt x="49" y="96"/>
                    <a:pt x="52" y="96"/>
                  </a:cubicBezTo>
                  <a:cubicBezTo>
                    <a:pt x="74" y="96"/>
                    <a:pt x="95" y="80"/>
                    <a:pt x="99" y="56"/>
                  </a:cubicBezTo>
                  <a:cubicBezTo>
                    <a:pt x="103" y="30"/>
                    <a:pt x="86" y="5"/>
                    <a:pt x="60" y="1"/>
                  </a:cubicBezTo>
                  <a:cubicBezTo>
                    <a:pt x="57" y="0"/>
                    <a:pt x="54" y="0"/>
                    <a:pt x="52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48"/>
            <p:cNvSpPr>
              <a:spLocks/>
            </p:cNvSpPr>
            <p:nvPr userDrawn="1"/>
          </p:nvSpPr>
          <p:spPr bwMode="auto">
            <a:xfrm>
              <a:off x="3218" y="89"/>
              <a:ext cx="246" cy="227"/>
            </a:xfrm>
            <a:custGeom>
              <a:avLst/>
              <a:gdLst>
                <a:gd name="T0" fmla="*/ 52 w 104"/>
                <a:gd name="T1" fmla="*/ 0 h 96"/>
                <a:gd name="T2" fmla="*/ 5 w 104"/>
                <a:gd name="T3" fmla="*/ 40 h 96"/>
                <a:gd name="T4" fmla="*/ 44 w 104"/>
                <a:gd name="T5" fmla="*/ 95 h 96"/>
                <a:gd name="T6" fmla="*/ 52 w 104"/>
                <a:gd name="T7" fmla="*/ 96 h 96"/>
                <a:gd name="T8" fmla="*/ 100 w 104"/>
                <a:gd name="T9" fmla="*/ 56 h 96"/>
                <a:gd name="T10" fmla="*/ 61 w 104"/>
                <a:gd name="T11" fmla="*/ 1 h 96"/>
                <a:gd name="T12" fmla="*/ 52 w 104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96">
                  <a:moveTo>
                    <a:pt x="52" y="0"/>
                  </a:moveTo>
                  <a:cubicBezTo>
                    <a:pt x="29" y="0"/>
                    <a:pt x="9" y="17"/>
                    <a:pt x="5" y="40"/>
                  </a:cubicBezTo>
                  <a:cubicBezTo>
                    <a:pt x="0" y="66"/>
                    <a:pt x="18" y="91"/>
                    <a:pt x="44" y="95"/>
                  </a:cubicBezTo>
                  <a:cubicBezTo>
                    <a:pt x="47" y="96"/>
                    <a:pt x="49" y="96"/>
                    <a:pt x="52" y="96"/>
                  </a:cubicBezTo>
                  <a:cubicBezTo>
                    <a:pt x="75" y="96"/>
                    <a:pt x="95" y="80"/>
                    <a:pt x="100" y="56"/>
                  </a:cubicBezTo>
                  <a:cubicBezTo>
                    <a:pt x="104" y="30"/>
                    <a:pt x="87" y="6"/>
                    <a:pt x="61" y="1"/>
                  </a:cubicBezTo>
                  <a:cubicBezTo>
                    <a:pt x="58" y="0"/>
                    <a:pt x="55" y="0"/>
                    <a:pt x="52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49"/>
            <p:cNvSpPr>
              <a:spLocks/>
            </p:cNvSpPr>
            <p:nvPr userDrawn="1"/>
          </p:nvSpPr>
          <p:spPr bwMode="auto">
            <a:xfrm>
              <a:off x="2918" y="65"/>
              <a:ext cx="168" cy="154"/>
            </a:xfrm>
            <a:custGeom>
              <a:avLst/>
              <a:gdLst>
                <a:gd name="T0" fmla="*/ 36 w 71"/>
                <a:gd name="T1" fmla="*/ 0 h 65"/>
                <a:gd name="T2" fmla="*/ 3 w 71"/>
                <a:gd name="T3" fmla="*/ 27 h 65"/>
                <a:gd name="T4" fmla="*/ 30 w 71"/>
                <a:gd name="T5" fmla="*/ 65 h 65"/>
                <a:gd name="T6" fmla="*/ 36 w 71"/>
                <a:gd name="T7" fmla="*/ 65 h 65"/>
                <a:gd name="T8" fmla="*/ 68 w 71"/>
                <a:gd name="T9" fmla="*/ 39 h 65"/>
                <a:gd name="T10" fmla="*/ 41 w 71"/>
                <a:gd name="T11" fmla="*/ 1 h 65"/>
                <a:gd name="T12" fmla="*/ 36 w 71"/>
                <a:gd name="T1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65">
                  <a:moveTo>
                    <a:pt x="36" y="0"/>
                  </a:moveTo>
                  <a:cubicBezTo>
                    <a:pt x="20" y="0"/>
                    <a:pt x="6" y="11"/>
                    <a:pt x="3" y="27"/>
                  </a:cubicBezTo>
                  <a:cubicBezTo>
                    <a:pt x="0" y="45"/>
                    <a:pt x="12" y="62"/>
                    <a:pt x="30" y="65"/>
                  </a:cubicBezTo>
                  <a:cubicBezTo>
                    <a:pt x="32" y="65"/>
                    <a:pt x="34" y="65"/>
                    <a:pt x="36" y="65"/>
                  </a:cubicBezTo>
                  <a:cubicBezTo>
                    <a:pt x="51" y="65"/>
                    <a:pt x="65" y="54"/>
                    <a:pt x="68" y="39"/>
                  </a:cubicBezTo>
                  <a:cubicBezTo>
                    <a:pt x="71" y="21"/>
                    <a:pt x="59" y="4"/>
                    <a:pt x="41" y="1"/>
                  </a:cubicBezTo>
                  <a:cubicBezTo>
                    <a:pt x="40" y="0"/>
                    <a:pt x="38" y="0"/>
                    <a:pt x="36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50"/>
            <p:cNvSpPr>
              <a:spLocks/>
            </p:cNvSpPr>
            <p:nvPr userDrawn="1"/>
          </p:nvSpPr>
          <p:spPr bwMode="auto">
            <a:xfrm>
              <a:off x="3575" y="666"/>
              <a:ext cx="324" cy="302"/>
            </a:xfrm>
            <a:custGeom>
              <a:avLst/>
              <a:gdLst>
                <a:gd name="T0" fmla="*/ 69 w 137"/>
                <a:gd name="T1" fmla="*/ 0 h 128"/>
                <a:gd name="T2" fmla="*/ 58 w 137"/>
                <a:gd name="T3" fmla="*/ 1 h 128"/>
                <a:gd name="T4" fmla="*/ 6 w 137"/>
                <a:gd name="T5" fmla="*/ 76 h 128"/>
                <a:gd name="T6" fmla="*/ 69 w 137"/>
                <a:gd name="T7" fmla="*/ 128 h 128"/>
                <a:gd name="T8" fmla="*/ 80 w 137"/>
                <a:gd name="T9" fmla="*/ 127 h 128"/>
                <a:gd name="T10" fmla="*/ 131 w 137"/>
                <a:gd name="T11" fmla="*/ 53 h 128"/>
                <a:gd name="T12" fmla="*/ 69 w 137"/>
                <a:gd name="T1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128">
                  <a:moveTo>
                    <a:pt x="69" y="0"/>
                  </a:moveTo>
                  <a:cubicBezTo>
                    <a:pt x="65" y="0"/>
                    <a:pt x="61" y="1"/>
                    <a:pt x="58" y="1"/>
                  </a:cubicBezTo>
                  <a:cubicBezTo>
                    <a:pt x="23" y="8"/>
                    <a:pt x="0" y="41"/>
                    <a:pt x="6" y="76"/>
                  </a:cubicBezTo>
                  <a:cubicBezTo>
                    <a:pt x="11" y="106"/>
                    <a:pt x="38" y="128"/>
                    <a:pt x="69" y="128"/>
                  </a:cubicBezTo>
                  <a:cubicBezTo>
                    <a:pt x="73" y="128"/>
                    <a:pt x="76" y="128"/>
                    <a:pt x="80" y="127"/>
                  </a:cubicBezTo>
                  <a:cubicBezTo>
                    <a:pt x="115" y="121"/>
                    <a:pt x="137" y="88"/>
                    <a:pt x="131" y="53"/>
                  </a:cubicBezTo>
                  <a:cubicBezTo>
                    <a:pt x="126" y="22"/>
                    <a:pt x="99" y="0"/>
                    <a:pt x="69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51"/>
            <p:cNvSpPr>
              <a:spLocks/>
            </p:cNvSpPr>
            <p:nvPr userDrawn="1"/>
          </p:nvSpPr>
          <p:spPr bwMode="auto">
            <a:xfrm>
              <a:off x="3996" y="637"/>
              <a:ext cx="243" cy="227"/>
            </a:xfrm>
            <a:custGeom>
              <a:avLst/>
              <a:gdLst>
                <a:gd name="T0" fmla="*/ 51 w 103"/>
                <a:gd name="T1" fmla="*/ 0 h 96"/>
                <a:gd name="T2" fmla="*/ 43 w 103"/>
                <a:gd name="T3" fmla="*/ 1 h 96"/>
                <a:gd name="T4" fmla="*/ 4 w 103"/>
                <a:gd name="T5" fmla="*/ 56 h 96"/>
                <a:gd name="T6" fmla="*/ 51 w 103"/>
                <a:gd name="T7" fmla="*/ 96 h 96"/>
                <a:gd name="T8" fmla="*/ 60 w 103"/>
                <a:gd name="T9" fmla="*/ 95 h 96"/>
                <a:gd name="T10" fmla="*/ 99 w 103"/>
                <a:gd name="T11" fmla="*/ 40 h 96"/>
                <a:gd name="T12" fmla="*/ 51 w 103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" h="96">
                  <a:moveTo>
                    <a:pt x="51" y="0"/>
                  </a:moveTo>
                  <a:cubicBezTo>
                    <a:pt x="49" y="0"/>
                    <a:pt x="46" y="0"/>
                    <a:pt x="43" y="1"/>
                  </a:cubicBezTo>
                  <a:cubicBezTo>
                    <a:pt x="17" y="5"/>
                    <a:pt x="0" y="30"/>
                    <a:pt x="4" y="56"/>
                  </a:cubicBezTo>
                  <a:cubicBezTo>
                    <a:pt x="8" y="79"/>
                    <a:pt x="28" y="96"/>
                    <a:pt x="51" y="96"/>
                  </a:cubicBezTo>
                  <a:cubicBezTo>
                    <a:pt x="54" y="96"/>
                    <a:pt x="57" y="96"/>
                    <a:pt x="60" y="95"/>
                  </a:cubicBezTo>
                  <a:cubicBezTo>
                    <a:pt x="86" y="91"/>
                    <a:pt x="103" y="66"/>
                    <a:pt x="99" y="40"/>
                  </a:cubicBezTo>
                  <a:cubicBezTo>
                    <a:pt x="94" y="17"/>
                    <a:pt x="74" y="0"/>
                    <a:pt x="51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52"/>
            <p:cNvSpPr>
              <a:spLocks/>
            </p:cNvSpPr>
            <p:nvPr userDrawn="1"/>
          </p:nvSpPr>
          <p:spPr bwMode="auto">
            <a:xfrm>
              <a:off x="3220" y="774"/>
              <a:ext cx="244" cy="227"/>
            </a:xfrm>
            <a:custGeom>
              <a:avLst/>
              <a:gdLst>
                <a:gd name="T0" fmla="*/ 51 w 103"/>
                <a:gd name="T1" fmla="*/ 0 h 96"/>
                <a:gd name="T2" fmla="*/ 43 w 103"/>
                <a:gd name="T3" fmla="*/ 1 h 96"/>
                <a:gd name="T4" fmla="*/ 4 w 103"/>
                <a:gd name="T5" fmla="*/ 56 h 96"/>
                <a:gd name="T6" fmla="*/ 51 w 103"/>
                <a:gd name="T7" fmla="*/ 96 h 96"/>
                <a:gd name="T8" fmla="*/ 60 w 103"/>
                <a:gd name="T9" fmla="*/ 95 h 96"/>
                <a:gd name="T10" fmla="*/ 99 w 103"/>
                <a:gd name="T11" fmla="*/ 40 h 96"/>
                <a:gd name="T12" fmla="*/ 51 w 103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" h="96">
                  <a:moveTo>
                    <a:pt x="51" y="0"/>
                  </a:moveTo>
                  <a:cubicBezTo>
                    <a:pt x="48" y="0"/>
                    <a:pt x="46" y="0"/>
                    <a:pt x="43" y="1"/>
                  </a:cubicBezTo>
                  <a:cubicBezTo>
                    <a:pt x="17" y="5"/>
                    <a:pt x="0" y="30"/>
                    <a:pt x="4" y="56"/>
                  </a:cubicBezTo>
                  <a:cubicBezTo>
                    <a:pt x="8" y="80"/>
                    <a:pt x="29" y="96"/>
                    <a:pt x="51" y="96"/>
                  </a:cubicBezTo>
                  <a:cubicBezTo>
                    <a:pt x="54" y="96"/>
                    <a:pt x="57" y="96"/>
                    <a:pt x="60" y="95"/>
                  </a:cubicBezTo>
                  <a:cubicBezTo>
                    <a:pt x="86" y="90"/>
                    <a:pt x="103" y="66"/>
                    <a:pt x="99" y="40"/>
                  </a:cubicBezTo>
                  <a:cubicBezTo>
                    <a:pt x="94" y="16"/>
                    <a:pt x="74" y="0"/>
                    <a:pt x="51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53"/>
            <p:cNvSpPr>
              <a:spLocks/>
            </p:cNvSpPr>
            <p:nvPr userDrawn="1"/>
          </p:nvSpPr>
          <p:spPr bwMode="auto">
            <a:xfrm>
              <a:off x="2918" y="871"/>
              <a:ext cx="168" cy="154"/>
            </a:xfrm>
            <a:custGeom>
              <a:avLst/>
              <a:gdLst>
                <a:gd name="T0" fmla="*/ 36 w 71"/>
                <a:gd name="T1" fmla="*/ 0 h 65"/>
                <a:gd name="T2" fmla="*/ 30 w 71"/>
                <a:gd name="T3" fmla="*/ 0 h 65"/>
                <a:gd name="T4" fmla="*/ 3 w 71"/>
                <a:gd name="T5" fmla="*/ 38 h 65"/>
                <a:gd name="T6" fmla="*/ 36 w 71"/>
                <a:gd name="T7" fmla="*/ 65 h 65"/>
                <a:gd name="T8" fmla="*/ 41 w 71"/>
                <a:gd name="T9" fmla="*/ 64 h 65"/>
                <a:gd name="T10" fmla="*/ 68 w 71"/>
                <a:gd name="T11" fmla="*/ 27 h 65"/>
                <a:gd name="T12" fmla="*/ 36 w 71"/>
                <a:gd name="T1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65">
                  <a:moveTo>
                    <a:pt x="36" y="0"/>
                  </a:moveTo>
                  <a:cubicBezTo>
                    <a:pt x="34" y="0"/>
                    <a:pt x="32" y="0"/>
                    <a:pt x="30" y="0"/>
                  </a:cubicBezTo>
                  <a:cubicBezTo>
                    <a:pt x="12" y="3"/>
                    <a:pt x="0" y="20"/>
                    <a:pt x="3" y="38"/>
                  </a:cubicBezTo>
                  <a:cubicBezTo>
                    <a:pt x="6" y="54"/>
                    <a:pt x="20" y="65"/>
                    <a:pt x="36" y="65"/>
                  </a:cubicBezTo>
                  <a:cubicBezTo>
                    <a:pt x="38" y="65"/>
                    <a:pt x="40" y="65"/>
                    <a:pt x="41" y="64"/>
                  </a:cubicBezTo>
                  <a:cubicBezTo>
                    <a:pt x="59" y="61"/>
                    <a:pt x="71" y="44"/>
                    <a:pt x="68" y="27"/>
                  </a:cubicBezTo>
                  <a:cubicBezTo>
                    <a:pt x="65" y="11"/>
                    <a:pt x="51" y="0"/>
                    <a:pt x="36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54"/>
            <p:cNvSpPr>
              <a:spLocks/>
            </p:cNvSpPr>
            <p:nvPr userDrawn="1"/>
          </p:nvSpPr>
          <p:spPr bwMode="auto">
            <a:xfrm>
              <a:off x="3752" y="1179"/>
              <a:ext cx="343" cy="302"/>
            </a:xfrm>
            <a:custGeom>
              <a:avLst/>
              <a:gdLst>
                <a:gd name="T0" fmla="*/ 72 w 145"/>
                <a:gd name="T1" fmla="*/ 0 h 128"/>
                <a:gd name="T2" fmla="*/ 41 w 145"/>
                <a:gd name="T3" fmla="*/ 9 h 128"/>
                <a:gd name="T4" fmla="*/ 17 w 145"/>
                <a:gd name="T5" fmla="*/ 96 h 128"/>
                <a:gd name="T6" fmla="*/ 73 w 145"/>
                <a:gd name="T7" fmla="*/ 128 h 128"/>
                <a:gd name="T8" fmla="*/ 105 w 145"/>
                <a:gd name="T9" fmla="*/ 120 h 128"/>
                <a:gd name="T10" fmla="*/ 128 w 145"/>
                <a:gd name="T11" fmla="*/ 32 h 128"/>
                <a:gd name="T12" fmla="*/ 72 w 145"/>
                <a:gd name="T1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28">
                  <a:moveTo>
                    <a:pt x="72" y="0"/>
                  </a:moveTo>
                  <a:cubicBezTo>
                    <a:pt x="61" y="0"/>
                    <a:pt x="51" y="3"/>
                    <a:pt x="41" y="9"/>
                  </a:cubicBezTo>
                  <a:cubicBezTo>
                    <a:pt x="10" y="27"/>
                    <a:pt x="0" y="66"/>
                    <a:pt x="17" y="96"/>
                  </a:cubicBezTo>
                  <a:cubicBezTo>
                    <a:pt x="29" y="117"/>
                    <a:pt x="51" y="128"/>
                    <a:pt x="73" y="128"/>
                  </a:cubicBezTo>
                  <a:cubicBezTo>
                    <a:pt x="84" y="128"/>
                    <a:pt x="95" y="125"/>
                    <a:pt x="105" y="120"/>
                  </a:cubicBezTo>
                  <a:cubicBezTo>
                    <a:pt x="135" y="102"/>
                    <a:pt x="145" y="63"/>
                    <a:pt x="128" y="32"/>
                  </a:cubicBezTo>
                  <a:cubicBezTo>
                    <a:pt x="116" y="12"/>
                    <a:pt x="94" y="0"/>
                    <a:pt x="72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55"/>
            <p:cNvSpPr>
              <a:spLocks/>
            </p:cNvSpPr>
            <p:nvPr userDrawn="1"/>
          </p:nvSpPr>
          <p:spPr bwMode="auto">
            <a:xfrm>
              <a:off x="4128" y="1025"/>
              <a:ext cx="260" cy="227"/>
            </a:xfrm>
            <a:custGeom>
              <a:avLst/>
              <a:gdLst>
                <a:gd name="T0" fmla="*/ 55 w 110"/>
                <a:gd name="T1" fmla="*/ 0 h 96"/>
                <a:gd name="T2" fmla="*/ 31 w 110"/>
                <a:gd name="T3" fmla="*/ 6 h 96"/>
                <a:gd name="T4" fmla="*/ 13 w 110"/>
                <a:gd name="T5" fmla="*/ 72 h 96"/>
                <a:gd name="T6" fmla="*/ 55 w 110"/>
                <a:gd name="T7" fmla="*/ 96 h 96"/>
                <a:gd name="T8" fmla="*/ 79 w 110"/>
                <a:gd name="T9" fmla="*/ 89 h 96"/>
                <a:gd name="T10" fmla="*/ 97 w 110"/>
                <a:gd name="T11" fmla="*/ 24 h 96"/>
                <a:gd name="T12" fmla="*/ 55 w 110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6">
                  <a:moveTo>
                    <a:pt x="55" y="0"/>
                  </a:moveTo>
                  <a:cubicBezTo>
                    <a:pt x="46" y="0"/>
                    <a:pt x="38" y="2"/>
                    <a:pt x="31" y="6"/>
                  </a:cubicBezTo>
                  <a:cubicBezTo>
                    <a:pt x="8" y="19"/>
                    <a:pt x="0" y="49"/>
                    <a:pt x="13" y="72"/>
                  </a:cubicBezTo>
                  <a:cubicBezTo>
                    <a:pt x="22" y="87"/>
                    <a:pt x="38" y="96"/>
                    <a:pt x="55" y="96"/>
                  </a:cubicBezTo>
                  <a:cubicBezTo>
                    <a:pt x="63" y="96"/>
                    <a:pt x="71" y="94"/>
                    <a:pt x="79" y="89"/>
                  </a:cubicBezTo>
                  <a:cubicBezTo>
                    <a:pt x="102" y="76"/>
                    <a:pt x="110" y="47"/>
                    <a:pt x="97" y="24"/>
                  </a:cubicBezTo>
                  <a:cubicBezTo>
                    <a:pt x="88" y="8"/>
                    <a:pt x="71" y="0"/>
                    <a:pt x="55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56"/>
            <p:cNvSpPr>
              <a:spLocks/>
            </p:cNvSpPr>
            <p:nvPr userDrawn="1"/>
          </p:nvSpPr>
          <p:spPr bwMode="auto">
            <a:xfrm>
              <a:off x="3447" y="1418"/>
              <a:ext cx="258" cy="227"/>
            </a:xfrm>
            <a:custGeom>
              <a:avLst/>
              <a:gdLst>
                <a:gd name="T0" fmla="*/ 54 w 109"/>
                <a:gd name="T1" fmla="*/ 0 h 96"/>
                <a:gd name="T2" fmla="*/ 30 w 109"/>
                <a:gd name="T3" fmla="*/ 7 h 96"/>
                <a:gd name="T4" fmla="*/ 13 w 109"/>
                <a:gd name="T5" fmla="*/ 72 h 96"/>
                <a:gd name="T6" fmla="*/ 54 w 109"/>
                <a:gd name="T7" fmla="*/ 96 h 96"/>
                <a:gd name="T8" fmla="*/ 78 w 109"/>
                <a:gd name="T9" fmla="*/ 90 h 96"/>
                <a:gd name="T10" fmla="*/ 96 w 109"/>
                <a:gd name="T11" fmla="*/ 24 h 96"/>
                <a:gd name="T12" fmla="*/ 54 w 109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96">
                  <a:moveTo>
                    <a:pt x="54" y="0"/>
                  </a:moveTo>
                  <a:cubicBezTo>
                    <a:pt x="46" y="0"/>
                    <a:pt x="38" y="2"/>
                    <a:pt x="30" y="7"/>
                  </a:cubicBezTo>
                  <a:cubicBezTo>
                    <a:pt x="7" y="20"/>
                    <a:pt x="0" y="49"/>
                    <a:pt x="13" y="72"/>
                  </a:cubicBezTo>
                  <a:cubicBezTo>
                    <a:pt x="22" y="88"/>
                    <a:pt x="38" y="96"/>
                    <a:pt x="54" y="96"/>
                  </a:cubicBezTo>
                  <a:cubicBezTo>
                    <a:pt x="62" y="96"/>
                    <a:pt x="71" y="94"/>
                    <a:pt x="78" y="90"/>
                  </a:cubicBezTo>
                  <a:cubicBezTo>
                    <a:pt x="101" y="76"/>
                    <a:pt x="109" y="47"/>
                    <a:pt x="96" y="24"/>
                  </a:cubicBezTo>
                  <a:cubicBezTo>
                    <a:pt x="87" y="9"/>
                    <a:pt x="71" y="0"/>
                    <a:pt x="54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57"/>
            <p:cNvSpPr>
              <a:spLocks/>
            </p:cNvSpPr>
            <p:nvPr userDrawn="1"/>
          </p:nvSpPr>
          <p:spPr bwMode="auto">
            <a:xfrm>
              <a:off x="3187" y="1628"/>
              <a:ext cx="178" cy="154"/>
            </a:xfrm>
            <a:custGeom>
              <a:avLst/>
              <a:gdLst>
                <a:gd name="T0" fmla="*/ 38 w 75"/>
                <a:gd name="T1" fmla="*/ 0 h 65"/>
                <a:gd name="T2" fmla="*/ 22 w 75"/>
                <a:gd name="T3" fmla="*/ 4 h 65"/>
                <a:gd name="T4" fmla="*/ 10 w 75"/>
                <a:gd name="T5" fmla="*/ 48 h 65"/>
                <a:gd name="T6" fmla="*/ 38 w 75"/>
                <a:gd name="T7" fmla="*/ 65 h 65"/>
                <a:gd name="T8" fmla="*/ 54 w 75"/>
                <a:gd name="T9" fmla="*/ 60 h 65"/>
                <a:gd name="T10" fmla="*/ 67 w 75"/>
                <a:gd name="T11" fmla="*/ 16 h 65"/>
                <a:gd name="T12" fmla="*/ 38 w 75"/>
                <a:gd name="T1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65">
                  <a:moveTo>
                    <a:pt x="38" y="0"/>
                  </a:moveTo>
                  <a:cubicBezTo>
                    <a:pt x="32" y="0"/>
                    <a:pt x="27" y="1"/>
                    <a:pt x="22" y="4"/>
                  </a:cubicBezTo>
                  <a:cubicBezTo>
                    <a:pt x="6" y="13"/>
                    <a:pt x="0" y="33"/>
                    <a:pt x="10" y="48"/>
                  </a:cubicBezTo>
                  <a:cubicBezTo>
                    <a:pt x="16" y="59"/>
                    <a:pt x="27" y="65"/>
                    <a:pt x="38" y="65"/>
                  </a:cubicBezTo>
                  <a:cubicBezTo>
                    <a:pt x="44" y="65"/>
                    <a:pt x="49" y="63"/>
                    <a:pt x="54" y="60"/>
                  </a:cubicBezTo>
                  <a:cubicBezTo>
                    <a:pt x="70" y="51"/>
                    <a:pt x="75" y="32"/>
                    <a:pt x="67" y="16"/>
                  </a:cubicBezTo>
                  <a:cubicBezTo>
                    <a:pt x="60" y="5"/>
                    <a:pt x="49" y="0"/>
                    <a:pt x="38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58"/>
            <p:cNvSpPr>
              <a:spLocks/>
            </p:cNvSpPr>
            <p:nvPr userDrawn="1"/>
          </p:nvSpPr>
          <p:spPr bwMode="auto">
            <a:xfrm>
              <a:off x="4104" y="1597"/>
              <a:ext cx="341" cy="303"/>
            </a:xfrm>
            <a:custGeom>
              <a:avLst/>
              <a:gdLst>
                <a:gd name="T0" fmla="*/ 72 w 144"/>
                <a:gd name="T1" fmla="*/ 0 h 128"/>
                <a:gd name="T2" fmla="*/ 23 w 144"/>
                <a:gd name="T3" fmla="*/ 23 h 128"/>
                <a:gd name="T4" fmla="*/ 31 w 144"/>
                <a:gd name="T5" fmla="*/ 113 h 128"/>
                <a:gd name="T6" fmla="*/ 72 w 144"/>
                <a:gd name="T7" fmla="*/ 128 h 128"/>
                <a:gd name="T8" fmla="*/ 121 w 144"/>
                <a:gd name="T9" fmla="*/ 105 h 128"/>
                <a:gd name="T10" fmla="*/ 113 w 144"/>
                <a:gd name="T11" fmla="*/ 15 h 128"/>
                <a:gd name="T12" fmla="*/ 72 w 144"/>
                <a:gd name="T1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8">
                  <a:moveTo>
                    <a:pt x="72" y="0"/>
                  </a:moveTo>
                  <a:cubicBezTo>
                    <a:pt x="53" y="0"/>
                    <a:pt x="35" y="8"/>
                    <a:pt x="23" y="23"/>
                  </a:cubicBezTo>
                  <a:cubicBezTo>
                    <a:pt x="0" y="50"/>
                    <a:pt x="4" y="90"/>
                    <a:pt x="31" y="113"/>
                  </a:cubicBezTo>
                  <a:cubicBezTo>
                    <a:pt x="43" y="123"/>
                    <a:pt x="57" y="128"/>
                    <a:pt x="72" y="128"/>
                  </a:cubicBezTo>
                  <a:cubicBezTo>
                    <a:pt x="90" y="128"/>
                    <a:pt x="108" y="120"/>
                    <a:pt x="121" y="105"/>
                  </a:cubicBezTo>
                  <a:cubicBezTo>
                    <a:pt x="144" y="78"/>
                    <a:pt x="140" y="38"/>
                    <a:pt x="113" y="15"/>
                  </a:cubicBezTo>
                  <a:cubicBezTo>
                    <a:pt x="101" y="5"/>
                    <a:pt x="86" y="0"/>
                    <a:pt x="72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59"/>
            <p:cNvSpPr>
              <a:spLocks/>
            </p:cNvSpPr>
            <p:nvPr userDrawn="1"/>
          </p:nvSpPr>
          <p:spPr bwMode="auto">
            <a:xfrm>
              <a:off x="4395" y="1340"/>
              <a:ext cx="253" cy="227"/>
            </a:xfrm>
            <a:custGeom>
              <a:avLst/>
              <a:gdLst>
                <a:gd name="T0" fmla="*/ 54 w 107"/>
                <a:gd name="T1" fmla="*/ 0 h 96"/>
                <a:gd name="T2" fmla="*/ 17 w 107"/>
                <a:gd name="T3" fmla="*/ 17 h 96"/>
                <a:gd name="T4" fmla="*/ 23 w 107"/>
                <a:gd name="T5" fmla="*/ 85 h 96"/>
                <a:gd name="T6" fmla="*/ 53 w 107"/>
                <a:gd name="T7" fmla="*/ 96 h 96"/>
                <a:gd name="T8" fmla="*/ 90 w 107"/>
                <a:gd name="T9" fmla="*/ 79 h 96"/>
                <a:gd name="T10" fmla="*/ 85 w 107"/>
                <a:gd name="T11" fmla="*/ 11 h 96"/>
                <a:gd name="T12" fmla="*/ 54 w 107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96">
                  <a:moveTo>
                    <a:pt x="54" y="0"/>
                  </a:moveTo>
                  <a:cubicBezTo>
                    <a:pt x="40" y="0"/>
                    <a:pt x="26" y="6"/>
                    <a:pt x="17" y="17"/>
                  </a:cubicBezTo>
                  <a:cubicBezTo>
                    <a:pt x="0" y="38"/>
                    <a:pt x="3" y="68"/>
                    <a:pt x="23" y="85"/>
                  </a:cubicBezTo>
                  <a:cubicBezTo>
                    <a:pt x="32" y="92"/>
                    <a:pt x="43" y="96"/>
                    <a:pt x="53" y="96"/>
                  </a:cubicBezTo>
                  <a:cubicBezTo>
                    <a:pt x="67" y="96"/>
                    <a:pt x="81" y="90"/>
                    <a:pt x="90" y="79"/>
                  </a:cubicBezTo>
                  <a:cubicBezTo>
                    <a:pt x="107" y="59"/>
                    <a:pt x="105" y="28"/>
                    <a:pt x="85" y="11"/>
                  </a:cubicBezTo>
                  <a:cubicBezTo>
                    <a:pt x="76" y="4"/>
                    <a:pt x="65" y="0"/>
                    <a:pt x="54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60"/>
            <p:cNvSpPr>
              <a:spLocks/>
            </p:cNvSpPr>
            <p:nvPr userDrawn="1"/>
          </p:nvSpPr>
          <p:spPr bwMode="auto">
            <a:xfrm>
              <a:off x="3889" y="1942"/>
              <a:ext cx="253" cy="227"/>
            </a:xfrm>
            <a:custGeom>
              <a:avLst/>
              <a:gdLst>
                <a:gd name="T0" fmla="*/ 54 w 107"/>
                <a:gd name="T1" fmla="*/ 0 h 96"/>
                <a:gd name="T2" fmla="*/ 17 w 107"/>
                <a:gd name="T3" fmla="*/ 17 h 96"/>
                <a:gd name="T4" fmla="*/ 23 w 107"/>
                <a:gd name="T5" fmla="*/ 85 h 96"/>
                <a:gd name="T6" fmla="*/ 53 w 107"/>
                <a:gd name="T7" fmla="*/ 96 h 96"/>
                <a:gd name="T8" fmla="*/ 90 w 107"/>
                <a:gd name="T9" fmla="*/ 79 h 96"/>
                <a:gd name="T10" fmla="*/ 84 w 107"/>
                <a:gd name="T11" fmla="*/ 12 h 96"/>
                <a:gd name="T12" fmla="*/ 54 w 107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96">
                  <a:moveTo>
                    <a:pt x="54" y="0"/>
                  </a:moveTo>
                  <a:cubicBezTo>
                    <a:pt x="40" y="0"/>
                    <a:pt x="26" y="6"/>
                    <a:pt x="17" y="17"/>
                  </a:cubicBezTo>
                  <a:cubicBezTo>
                    <a:pt x="0" y="38"/>
                    <a:pt x="3" y="68"/>
                    <a:pt x="23" y="85"/>
                  </a:cubicBezTo>
                  <a:cubicBezTo>
                    <a:pt x="32" y="93"/>
                    <a:pt x="43" y="96"/>
                    <a:pt x="53" y="96"/>
                  </a:cubicBezTo>
                  <a:cubicBezTo>
                    <a:pt x="67" y="96"/>
                    <a:pt x="81" y="90"/>
                    <a:pt x="90" y="79"/>
                  </a:cubicBezTo>
                  <a:cubicBezTo>
                    <a:pt x="107" y="59"/>
                    <a:pt x="105" y="29"/>
                    <a:pt x="84" y="12"/>
                  </a:cubicBezTo>
                  <a:cubicBezTo>
                    <a:pt x="75" y="4"/>
                    <a:pt x="64" y="0"/>
                    <a:pt x="54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61"/>
            <p:cNvSpPr>
              <a:spLocks/>
            </p:cNvSpPr>
            <p:nvPr userDrawn="1"/>
          </p:nvSpPr>
          <p:spPr bwMode="auto">
            <a:xfrm>
              <a:off x="3707" y="2243"/>
              <a:ext cx="173" cy="156"/>
            </a:xfrm>
            <a:custGeom>
              <a:avLst/>
              <a:gdLst>
                <a:gd name="T0" fmla="*/ 37 w 73"/>
                <a:gd name="T1" fmla="*/ 0 h 66"/>
                <a:gd name="T2" fmla="*/ 12 w 73"/>
                <a:gd name="T3" fmla="*/ 12 h 66"/>
                <a:gd name="T4" fmla="*/ 16 w 73"/>
                <a:gd name="T5" fmla="*/ 58 h 66"/>
                <a:gd name="T6" fmla="*/ 37 w 73"/>
                <a:gd name="T7" fmla="*/ 66 h 66"/>
                <a:gd name="T8" fmla="*/ 62 w 73"/>
                <a:gd name="T9" fmla="*/ 54 h 66"/>
                <a:gd name="T10" fmla="*/ 58 w 73"/>
                <a:gd name="T11" fmla="*/ 8 h 66"/>
                <a:gd name="T12" fmla="*/ 37 w 73"/>
                <a:gd name="T1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66">
                  <a:moveTo>
                    <a:pt x="37" y="0"/>
                  </a:moveTo>
                  <a:cubicBezTo>
                    <a:pt x="28" y="0"/>
                    <a:pt x="18" y="4"/>
                    <a:pt x="12" y="12"/>
                  </a:cubicBezTo>
                  <a:cubicBezTo>
                    <a:pt x="0" y="26"/>
                    <a:pt x="2" y="47"/>
                    <a:pt x="16" y="58"/>
                  </a:cubicBezTo>
                  <a:cubicBezTo>
                    <a:pt x="22" y="63"/>
                    <a:pt x="29" y="66"/>
                    <a:pt x="37" y="66"/>
                  </a:cubicBezTo>
                  <a:cubicBezTo>
                    <a:pt x="46" y="66"/>
                    <a:pt x="55" y="62"/>
                    <a:pt x="62" y="54"/>
                  </a:cubicBezTo>
                  <a:cubicBezTo>
                    <a:pt x="73" y="40"/>
                    <a:pt x="72" y="20"/>
                    <a:pt x="58" y="8"/>
                  </a:cubicBezTo>
                  <a:cubicBezTo>
                    <a:pt x="52" y="3"/>
                    <a:pt x="44" y="0"/>
                    <a:pt x="37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62"/>
            <p:cNvSpPr>
              <a:spLocks/>
            </p:cNvSpPr>
            <p:nvPr userDrawn="1"/>
          </p:nvSpPr>
          <p:spPr bwMode="auto">
            <a:xfrm>
              <a:off x="4577" y="1872"/>
              <a:ext cx="340" cy="300"/>
            </a:xfrm>
            <a:custGeom>
              <a:avLst/>
              <a:gdLst>
                <a:gd name="T0" fmla="*/ 71 w 144"/>
                <a:gd name="T1" fmla="*/ 0 h 127"/>
                <a:gd name="T2" fmla="*/ 11 w 144"/>
                <a:gd name="T3" fmla="*/ 41 h 127"/>
                <a:gd name="T4" fmla="*/ 50 w 144"/>
                <a:gd name="T5" fmla="*/ 123 h 127"/>
                <a:gd name="T6" fmla="*/ 72 w 144"/>
                <a:gd name="T7" fmla="*/ 127 h 127"/>
                <a:gd name="T8" fmla="*/ 132 w 144"/>
                <a:gd name="T9" fmla="*/ 85 h 127"/>
                <a:gd name="T10" fmla="*/ 93 w 144"/>
                <a:gd name="T11" fmla="*/ 3 h 127"/>
                <a:gd name="T12" fmla="*/ 71 w 144"/>
                <a:gd name="T13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7">
                  <a:moveTo>
                    <a:pt x="71" y="0"/>
                  </a:moveTo>
                  <a:cubicBezTo>
                    <a:pt x="45" y="0"/>
                    <a:pt x="21" y="16"/>
                    <a:pt x="11" y="41"/>
                  </a:cubicBezTo>
                  <a:cubicBezTo>
                    <a:pt x="0" y="75"/>
                    <a:pt x="17" y="111"/>
                    <a:pt x="50" y="123"/>
                  </a:cubicBezTo>
                  <a:cubicBezTo>
                    <a:pt x="57" y="126"/>
                    <a:pt x="64" y="127"/>
                    <a:pt x="72" y="127"/>
                  </a:cubicBezTo>
                  <a:cubicBezTo>
                    <a:pt x="98" y="127"/>
                    <a:pt x="122" y="111"/>
                    <a:pt x="132" y="85"/>
                  </a:cubicBezTo>
                  <a:cubicBezTo>
                    <a:pt x="144" y="52"/>
                    <a:pt x="127" y="16"/>
                    <a:pt x="93" y="3"/>
                  </a:cubicBezTo>
                  <a:cubicBezTo>
                    <a:pt x="86" y="1"/>
                    <a:pt x="79" y="0"/>
                    <a:pt x="71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63"/>
            <p:cNvSpPr>
              <a:spLocks/>
            </p:cNvSpPr>
            <p:nvPr userDrawn="1"/>
          </p:nvSpPr>
          <p:spPr bwMode="auto">
            <a:xfrm>
              <a:off x="4749" y="1545"/>
              <a:ext cx="258" cy="227"/>
            </a:xfrm>
            <a:custGeom>
              <a:avLst/>
              <a:gdLst>
                <a:gd name="T0" fmla="*/ 55 w 109"/>
                <a:gd name="T1" fmla="*/ 0 h 96"/>
                <a:gd name="T2" fmla="*/ 9 w 109"/>
                <a:gd name="T3" fmla="*/ 32 h 96"/>
                <a:gd name="T4" fmla="*/ 38 w 109"/>
                <a:gd name="T5" fmla="*/ 93 h 96"/>
                <a:gd name="T6" fmla="*/ 54 w 109"/>
                <a:gd name="T7" fmla="*/ 96 h 96"/>
                <a:gd name="T8" fmla="*/ 99 w 109"/>
                <a:gd name="T9" fmla="*/ 65 h 96"/>
                <a:gd name="T10" fmla="*/ 71 w 109"/>
                <a:gd name="T11" fmla="*/ 3 h 96"/>
                <a:gd name="T12" fmla="*/ 55 w 109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96">
                  <a:moveTo>
                    <a:pt x="55" y="0"/>
                  </a:moveTo>
                  <a:cubicBezTo>
                    <a:pt x="35" y="0"/>
                    <a:pt x="16" y="12"/>
                    <a:pt x="9" y="32"/>
                  </a:cubicBezTo>
                  <a:cubicBezTo>
                    <a:pt x="0" y="57"/>
                    <a:pt x="13" y="84"/>
                    <a:pt x="38" y="93"/>
                  </a:cubicBezTo>
                  <a:cubicBezTo>
                    <a:pt x="43" y="95"/>
                    <a:pt x="49" y="96"/>
                    <a:pt x="54" y="96"/>
                  </a:cubicBezTo>
                  <a:cubicBezTo>
                    <a:pt x="74" y="96"/>
                    <a:pt x="92" y="84"/>
                    <a:pt x="99" y="65"/>
                  </a:cubicBezTo>
                  <a:cubicBezTo>
                    <a:pt x="109" y="40"/>
                    <a:pt x="96" y="12"/>
                    <a:pt x="71" y="3"/>
                  </a:cubicBezTo>
                  <a:cubicBezTo>
                    <a:pt x="66" y="1"/>
                    <a:pt x="60" y="0"/>
                    <a:pt x="55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64"/>
            <p:cNvSpPr>
              <a:spLocks/>
            </p:cNvSpPr>
            <p:nvPr userDrawn="1"/>
          </p:nvSpPr>
          <p:spPr bwMode="auto">
            <a:xfrm>
              <a:off x="4480" y="2285"/>
              <a:ext cx="258" cy="227"/>
            </a:xfrm>
            <a:custGeom>
              <a:avLst/>
              <a:gdLst>
                <a:gd name="T0" fmla="*/ 55 w 109"/>
                <a:gd name="T1" fmla="*/ 0 h 96"/>
                <a:gd name="T2" fmla="*/ 9 w 109"/>
                <a:gd name="T3" fmla="*/ 32 h 96"/>
                <a:gd name="T4" fmla="*/ 38 w 109"/>
                <a:gd name="T5" fmla="*/ 93 h 96"/>
                <a:gd name="T6" fmla="*/ 55 w 109"/>
                <a:gd name="T7" fmla="*/ 96 h 96"/>
                <a:gd name="T8" fmla="*/ 100 w 109"/>
                <a:gd name="T9" fmla="*/ 65 h 96"/>
                <a:gd name="T10" fmla="*/ 71 w 109"/>
                <a:gd name="T11" fmla="*/ 3 h 96"/>
                <a:gd name="T12" fmla="*/ 55 w 109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96">
                  <a:moveTo>
                    <a:pt x="55" y="0"/>
                  </a:moveTo>
                  <a:cubicBezTo>
                    <a:pt x="35" y="0"/>
                    <a:pt x="17" y="12"/>
                    <a:pt x="9" y="32"/>
                  </a:cubicBezTo>
                  <a:cubicBezTo>
                    <a:pt x="0" y="57"/>
                    <a:pt x="13" y="84"/>
                    <a:pt x="38" y="93"/>
                  </a:cubicBezTo>
                  <a:cubicBezTo>
                    <a:pt x="44" y="95"/>
                    <a:pt x="49" y="96"/>
                    <a:pt x="55" y="96"/>
                  </a:cubicBezTo>
                  <a:cubicBezTo>
                    <a:pt x="74" y="96"/>
                    <a:pt x="92" y="84"/>
                    <a:pt x="100" y="65"/>
                  </a:cubicBezTo>
                  <a:cubicBezTo>
                    <a:pt x="109" y="40"/>
                    <a:pt x="96" y="12"/>
                    <a:pt x="71" y="3"/>
                  </a:cubicBezTo>
                  <a:cubicBezTo>
                    <a:pt x="66" y="1"/>
                    <a:pt x="60" y="0"/>
                    <a:pt x="55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65"/>
            <p:cNvSpPr>
              <a:spLocks/>
            </p:cNvSpPr>
            <p:nvPr userDrawn="1"/>
          </p:nvSpPr>
          <p:spPr bwMode="auto">
            <a:xfrm>
              <a:off x="4404" y="2647"/>
              <a:ext cx="173" cy="154"/>
            </a:xfrm>
            <a:custGeom>
              <a:avLst/>
              <a:gdLst>
                <a:gd name="T0" fmla="*/ 37 w 73"/>
                <a:gd name="T1" fmla="*/ 0 h 65"/>
                <a:gd name="T2" fmla="*/ 6 w 73"/>
                <a:gd name="T3" fmla="*/ 21 h 65"/>
                <a:gd name="T4" fmla="*/ 25 w 73"/>
                <a:gd name="T5" fmla="*/ 63 h 65"/>
                <a:gd name="T6" fmla="*/ 36 w 73"/>
                <a:gd name="T7" fmla="*/ 65 h 65"/>
                <a:gd name="T8" fmla="*/ 67 w 73"/>
                <a:gd name="T9" fmla="*/ 43 h 65"/>
                <a:gd name="T10" fmla="*/ 48 w 73"/>
                <a:gd name="T11" fmla="*/ 1 h 65"/>
                <a:gd name="T12" fmla="*/ 37 w 73"/>
                <a:gd name="T1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65">
                  <a:moveTo>
                    <a:pt x="37" y="0"/>
                  </a:moveTo>
                  <a:cubicBezTo>
                    <a:pt x="24" y="0"/>
                    <a:pt x="11" y="8"/>
                    <a:pt x="6" y="21"/>
                  </a:cubicBezTo>
                  <a:cubicBezTo>
                    <a:pt x="0" y="38"/>
                    <a:pt x="9" y="57"/>
                    <a:pt x="25" y="63"/>
                  </a:cubicBezTo>
                  <a:cubicBezTo>
                    <a:pt x="29" y="64"/>
                    <a:pt x="33" y="65"/>
                    <a:pt x="36" y="65"/>
                  </a:cubicBezTo>
                  <a:cubicBezTo>
                    <a:pt x="50" y="65"/>
                    <a:pt x="62" y="57"/>
                    <a:pt x="67" y="43"/>
                  </a:cubicBezTo>
                  <a:cubicBezTo>
                    <a:pt x="73" y="26"/>
                    <a:pt x="65" y="8"/>
                    <a:pt x="48" y="1"/>
                  </a:cubicBezTo>
                  <a:cubicBezTo>
                    <a:pt x="44" y="0"/>
                    <a:pt x="41" y="0"/>
                    <a:pt x="37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5" name="Group 34"/>
          <p:cNvGrpSpPr/>
          <p:nvPr userDrawn="1"/>
        </p:nvGrpSpPr>
        <p:grpSpPr>
          <a:xfrm>
            <a:off x="0" y="6781800"/>
            <a:ext cx="9162288" cy="91440"/>
            <a:chOff x="0" y="6781800"/>
            <a:chExt cx="9162288" cy="91440"/>
          </a:xfrm>
        </p:grpSpPr>
        <p:sp>
          <p:nvSpPr>
            <p:cNvPr id="36" name="Rectangle 35"/>
            <p:cNvSpPr/>
            <p:nvPr userDrawn="1"/>
          </p:nvSpPr>
          <p:spPr>
            <a:xfrm>
              <a:off x="3200400" y="6781800"/>
              <a:ext cx="3200400" cy="9144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 userDrawn="1"/>
          </p:nvSpPr>
          <p:spPr>
            <a:xfrm>
              <a:off x="5943600" y="6781800"/>
              <a:ext cx="3218688" cy="914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Rectangle 37"/>
            <p:cNvSpPr/>
            <p:nvPr userDrawn="1"/>
          </p:nvSpPr>
          <p:spPr>
            <a:xfrm>
              <a:off x="0" y="6781800"/>
              <a:ext cx="320040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314325" y="1923256"/>
            <a:ext cx="7153275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/>
          <a:lstStyle>
            <a:lvl1pPr algn="l">
              <a:defRPr sz="48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Title of Presentation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4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3850" y="2703910"/>
            <a:ext cx="7153275" cy="39171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Subtitle of Presentation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4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5791200"/>
            <a:ext cx="3462337" cy="267956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>
            <a:lvl1pPr marL="228600" indent="-228600">
              <a:buNone/>
              <a:defRPr lang="en-US" sz="1400" baseline="0" dirty="0" smtClean="0">
                <a:solidFill>
                  <a:schemeClr val="tx1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rPr>
              <a:t>Version or Department | Date</a:t>
            </a:r>
          </a:p>
        </p:txBody>
      </p:sp>
    </p:spTree>
    <p:extLst>
      <p:ext uri="{BB962C8B-B14F-4D97-AF65-F5344CB8AC3E}">
        <p14:creationId xmlns:p14="http://schemas.microsoft.com/office/powerpoint/2010/main" val="977335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9827F-5103-4963-9894-8DB31F624144}" type="slidenum">
              <a:rPr lang="en-US" smtClean="0"/>
              <a:t>‹#›</a:t>
            </a:fld>
            <a:endParaRPr lang="en-US"/>
          </a:p>
        </p:txBody>
      </p:sp>
      <p:sp>
        <p:nvSpPr>
          <p:cNvPr id="30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304800" y="1905000"/>
            <a:ext cx="8534400" cy="457200"/>
          </a:xfrm>
        </p:spPr>
        <p:txBody>
          <a:bodyPr anchor="t" anchorCtr="0">
            <a:noAutofit/>
          </a:bodyPr>
          <a:lstStyle>
            <a:lvl1pPr marL="285750" indent="-285750">
              <a:buClr>
                <a:schemeClr val="tx2"/>
              </a:buClr>
              <a:buFont typeface="+mj-lt"/>
              <a:buAutoNum type="arabicPeriod"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304800" y="2497455"/>
            <a:ext cx="8534400" cy="457200"/>
          </a:xfrm>
        </p:spPr>
        <p:txBody>
          <a:bodyPr anchor="t" anchorCtr="0">
            <a:noAutofit/>
          </a:bodyPr>
          <a:lstStyle>
            <a:lvl1pPr marL="285750" indent="-285750">
              <a:buClr>
                <a:schemeClr val="tx2"/>
              </a:buClr>
              <a:buFont typeface="+mj-lt"/>
              <a:buAutoNum type="arabicPeriod" startAt="2"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304800" y="3089910"/>
            <a:ext cx="8534400" cy="457200"/>
          </a:xfrm>
        </p:spPr>
        <p:txBody>
          <a:bodyPr anchor="t" anchorCtr="0">
            <a:noAutofit/>
          </a:bodyPr>
          <a:lstStyle>
            <a:lvl1pPr marL="285750" indent="-285750">
              <a:buClr>
                <a:schemeClr val="tx2"/>
              </a:buClr>
              <a:buFont typeface="+mj-lt"/>
              <a:buAutoNum type="arabicPeriod" startAt="3"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sz="quarter" idx="16" hasCustomPrompt="1"/>
          </p:nvPr>
        </p:nvSpPr>
        <p:spPr>
          <a:xfrm>
            <a:off x="304800" y="3682365"/>
            <a:ext cx="8534400" cy="457200"/>
          </a:xfrm>
        </p:spPr>
        <p:txBody>
          <a:bodyPr anchor="t" anchorCtr="0">
            <a:noAutofit/>
          </a:bodyPr>
          <a:lstStyle>
            <a:lvl1pPr marL="285750" indent="-285750">
              <a:buClr>
                <a:schemeClr val="tx2"/>
              </a:buClr>
              <a:buFont typeface="+mj-lt"/>
              <a:buAutoNum type="arabicPeriod" startAt="4"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304800" y="4274820"/>
            <a:ext cx="8534400" cy="457200"/>
          </a:xfrm>
        </p:spPr>
        <p:txBody>
          <a:bodyPr anchor="t" anchorCtr="0">
            <a:noAutofit/>
          </a:bodyPr>
          <a:lstStyle>
            <a:lvl1pPr marL="285750" indent="-285750">
              <a:buClr>
                <a:schemeClr val="tx2"/>
              </a:buClr>
              <a:buFont typeface="+mj-lt"/>
              <a:buAutoNum type="arabicPeriod" startAt="5"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35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304800" y="4867276"/>
            <a:ext cx="8534400" cy="457200"/>
          </a:xfrm>
        </p:spPr>
        <p:txBody>
          <a:bodyPr anchor="t" anchorCtr="0">
            <a:noAutofit/>
          </a:bodyPr>
          <a:lstStyle>
            <a:lvl1pPr marL="285750" indent="-285750">
              <a:buClr>
                <a:schemeClr val="tx2"/>
              </a:buClr>
              <a:buFont typeface="+mj-lt"/>
              <a:buAutoNum type="arabicPeriod" startAt="6"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3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608013"/>
            <a:ext cx="85344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323242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locks: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9827F-5103-4963-9894-8DB31F6241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2133600"/>
            <a:ext cx="4126817" cy="522360"/>
          </a:xfrm>
          <a:solidFill>
            <a:schemeClr val="accent1"/>
          </a:solidFill>
        </p:spPr>
        <p:txBody>
          <a:bodyPr tIns="45720" anchor="ctr" anchorCtr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4712383" y="2133600"/>
            <a:ext cx="4126817" cy="522360"/>
          </a:xfrm>
          <a:solidFill>
            <a:schemeClr val="accent1"/>
          </a:solidFill>
        </p:spPr>
        <p:txBody>
          <a:bodyPr tIns="45720" anchor="ctr" anchorCtr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304800" y="1066800"/>
            <a:ext cx="8532813" cy="685800"/>
          </a:xfrm>
        </p:spPr>
        <p:txBody>
          <a:bodyPr lIns="91440" rIns="91440" anchor="t" anchorCtr="0"/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Click to insert introductory text here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608013"/>
            <a:ext cx="85344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add title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24"/>
          </p:nvPr>
        </p:nvSpPr>
        <p:spPr>
          <a:xfrm>
            <a:off x="304800" y="2667000"/>
            <a:ext cx="4114800" cy="36576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6"/>
          </p:nvPr>
        </p:nvSpPr>
        <p:spPr>
          <a:xfrm>
            <a:off x="4724400" y="2667000"/>
            <a:ext cx="4114800" cy="36576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3380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locks: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229600" y="6515100"/>
            <a:ext cx="609600" cy="228600"/>
          </a:xfrm>
        </p:spPr>
        <p:txBody>
          <a:bodyPr/>
          <a:lstStyle/>
          <a:p>
            <a:fld id="{0AE9827F-5103-4963-9894-8DB31F6241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1" y="2133600"/>
            <a:ext cx="2743200" cy="522360"/>
          </a:xfrm>
          <a:solidFill>
            <a:schemeClr val="accent1"/>
          </a:solidFill>
        </p:spPr>
        <p:txBody>
          <a:bodyPr tIns="45720" anchor="ctr" anchorCtr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2133600"/>
            <a:ext cx="2743200" cy="522360"/>
          </a:xfrm>
          <a:solidFill>
            <a:schemeClr val="accent1"/>
          </a:solidFill>
        </p:spPr>
        <p:txBody>
          <a:bodyPr tIns="45720" anchor="ctr" anchorCtr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200400" y="2133600"/>
            <a:ext cx="2743200" cy="522360"/>
          </a:xfrm>
          <a:solidFill>
            <a:schemeClr val="accent1"/>
          </a:solidFill>
        </p:spPr>
        <p:txBody>
          <a:bodyPr tIns="45720" anchor="ctr" anchorCtr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304800" y="1066800"/>
            <a:ext cx="8532813" cy="685800"/>
          </a:xfrm>
        </p:spPr>
        <p:txBody>
          <a:bodyPr lIns="91440" rIns="91440" anchor="t" anchorCtr="0"/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Click to insert introductory text here</a:t>
            </a:r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608013"/>
            <a:ext cx="85344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add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304800" y="2667000"/>
            <a:ext cx="2743200" cy="3581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3200400" y="2667000"/>
            <a:ext cx="2743200" cy="3581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6096000" y="2667000"/>
            <a:ext cx="2743200" cy="3581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29793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locks: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229600" y="6515100"/>
            <a:ext cx="609600" cy="228600"/>
          </a:xfrm>
        </p:spPr>
        <p:txBody>
          <a:bodyPr/>
          <a:lstStyle/>
          <a:p>
            <a:fld id="{0AE9827F-5103-4963-9894-8DB31F6241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1" y="2133600"/>
            <a:ext cx="2057399" cy="522360"/>
          </a:xfrm>
          <a:solidFill>
            <a:schemeClr val="accent1"/>
          </a:solidFill>
        </p:spPr>
        <p:txBody>
          <a:bodyPr tIns="45720" anchor="ctr" anchorCtr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629151" y="2133600"/>
            <a:ext cx="2057399" cy="522360"/>
          </a:xfrm>
          <a:solidFill>
            <a:schemeClr val="accent1"/>
          </a:solidFill>
        </p:spPr>
        <p:txBody>
          <a:bodyPr tIns="45720" anchor="ctr" anchorCtr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791326" y="2133600"/>
            <a:ext cx="2057399" cy="522360"/>
          </a:xfrm>
          <a:solidFill>
            <a:schemeClr val="accent1"/>
          </a:solidFill>
        </p:spPr>
        <p:txBody>
          <a:bodyPr tIns="45720" anchor="ctr" anchorCtr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2466976" y="2133600"/>
            <a:ext cx="2057399" cy="522360"/>
          </a:xfrm>
          <a:solidFill>
            <a:schemeClr val="accent1"/>
          </a:solidFill>
        </p:spPr>
        <p:txBody>
          <a:bodyPr tIns="45720" anchor="ctr" anchorCtr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304800" y="1066800"/>
            <a:ext cx="8532813" cy="685800"/>
          </a:xfrm>
        </p:spPr>
        <p:txBody>
          <a:bodyPr lIns="91440" rIns="91440" anchor="t" anchorCtr="0"/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Click to insert introductory text here</a:t>
            </a:r>
          </a:p>
        </p:txBody>
      </p:sp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608013"/>
            <a:ext cx="85344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add title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6"/>
          </p:nvPr>
        </p:nvSpPr>
        <p:spPr>
          <a:xfrm>
            <a:off x="304800" y="2667000"/>
            <a:ext cx="2057400" cy="36576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2463271" y="2667000"/>
            <a:ext cx="2057400" cy="36576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0"/>
          </p:nvPr>
        </p:nvSpPr>
        <p:spPr>
          <a:xfrm>
            <a:off x="4621742" y="2667000"/>
            <a:ext cx="2057400" cy="36576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32"/>
          </p:nvPr>
        </p:nvSpPr>
        <p:spPr>
          <a:xfrm>
            <a:off x="6780213" y="2667000"/>
            <a:ext cx="2057400" cy="36576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64710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locks: 2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6"/>
          <p:cNvSpPr>
            <a:spLocks noGrp="1"/>
          </p:cNvSpPr>
          <p:nvPr>
            <p:ph type="body" sz="quarter" idx="28"/>
          </p:nvPr>
        </p:nvSpPr>
        <p:spPr>
          <a:xfrm>
            <a:off x="304800" y="4800600"/>
            <a:ext cx="4114800" cy="152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29"/>
          </p:nvPr>
        </p:nvSpPr>
        <p:spPr>
          <a:xfrm>
            <a:off x="4724400" y="4800600"/>
            <a:ext cx="4114800" cy="152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229600" y="6515100"/>
            <a:ext cx="609600" cy="228600"/>
          </a:xfrm>
        </p:spPr>
        <p:txBody>
          <a:bodyPr/>
          <a:lstStyle/>
          <a:p>
            <a:fld id="{0AE9827F-5103-4963-9894-8DB31F6241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2133600"/>
            <a:ext cx="4126817" cy="522360"/>
          </a:xfrm>
          <a:solidFill>
            <a:schemeClr val="accent1"/>
          </a:solidFill>
        </p:spPr>
        <p:txBody>
          <a:bodyPr tIns="45720" anchor="ctr" anchorCtr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4712383" y="2133600"/>
            <a:ext cx="4126817" cy="522360"/>
          </a:xfrm>
          <a:solidFill>
            <a:schemeClr val="accent1"/>
          </a:solidFill>
        </p:spPr>
        <p:txBody>
          <a:bodyPr tIns="45720" anchor="ctr" anchorCtr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304800" y="4297290"/>
            <a:ext cx="4126817" cy="522360"/>
          </a:xfrm>
          <a:solidFill>
            <a:schemeClr val="accent1"/>
          </a:solidFill>
        </p:spPr>
        <p:txBody>
          <a:bodyPr tIns="45720" anchor="ctr" anchorCtr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712383" y="4297290"/>
            <a:ext cx="4126817" cy="522360"/>
          </a:xfrm>
          <a:solidFill>
            <a:schemeClr val="accent1"/>
          </a:solidFill>
        </p:spPr>
        <p:txBody>
          <a:bodyPr tIns="45720" anchor="ctr" anchorCtr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304800" y="1066800"/>
            <a:ext cx="8532813" cy="685800"/>
          </a:xfrm>
        </p:spPr>
        <p:txBody>
          <a:bodyPr lIns="91440" rIns="91440" anchor="t" anchorCtr="0"/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Click to insert introductory text here</a:t>
            </a:r>
          </a:p>
        </p:txBody>
      </p:sp>
      <p:sp>
        <p:nvSpPr>
          <p:cNvPr id="2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608013"/>
            <a:ext cx="85344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add title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6"/>
          </p:nvPr>
        </p:nvSpPr>
        <p:spPr>
          <a:xfrm>
            <a:off x="304800" y="2667000"/>
            <a:ext cx="4114800" cy="152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7"/>
          </p:nvPr>
        </p:nvSpPr>
        <p:spPr>
          <a:xfrm>
            <a:off x="4724400" y="2667000"/>
            <a:ext cx="4114800" cy="152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18132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locks: 3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304800" y="4800600"/>
            <a:ext cx="2743200" cy="152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34"/>
          </p:nvPr>
        </p:nvSpPr>
        <p:spPr>
          <a:xfrm>
            <a:off x="3200400" y="4800600"/>
            <a:ext cx="2743200" cy="152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35"/>
          </p:nvPr>
        </p:nvSpPr>
        <p:spPr>
          <a:xfrm>
            <a:off x="6096000" y="4800600"/>
            <a:ext cx="2743200" cy="152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304800" y="2667000"/>
            <a:ext cx="2743200" cy="152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3200400" y="2667000"/>
            <a:ext cx="2743200" cy="152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6096000" y="2667000"/>
            <a:ext cx="2743200" cy="152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229600" y="6515100"/>
            <a:ext cx="609600" cy="228600"/>
          </a:xfrm>
        </p:spPr>
        <p:txBody>
          <a:bodyPr/>
          <a:lstStyle/>
          <a:p>
            <a:fld id="{0AE9827F-5103-4963-9894-8DB31F6241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1" y="2133600"/>
            <a:ext cx="2743200" cy="522360"/>
          </a:xfrm>
          <a:solidFill>
            <a:schemeClr val="accent1"/>
          </a:solidFill>
        </p:spPr>
        <p:txBody>
          <a:bodyPr tIns="45720" anchor="ctr" anchorCtr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2133600"/>
            <a:ext cx="2743200" cy="522360"/>
          </a:xfrm>
          <a:solidFill>
            <a:schemeClr val="accent1"/>
          </a:solidFill>
        </p:spPr>
        <p:txBody>
          <a:bodyPr tIns="45720" anchor="ctr" anchorCtr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200400" y="2133600"/>
            <a:ext cx="2743200" cy="522360"/>
          </a:xfrm>
          <a:solidFill>
            <a:schemeClr val="accent1"/>
          </a:solidFill>
        </p:spPr>
        <p:txBody>
          <a:bodyPr tIns="45720" anchor="ctr" anchorCtr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304801" y="4295775"/>
            <a:ext cx="2743200" cy="522360"/>
          </a:xfrm>
          <a:solidFill>
            <a:schemeClr val="accent1"/>
          </a:solidFill>
        </p:spPr>
        <p:txBody>
          <a:bodyPr tIns="45720" anchor="ctr" anchorCtr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096000" y="4295775"/>
            <a:ext cx="2743200" cy="522360"/>
          </a:xfrm>
          <a:solidFill>
            <a:schemeClr val="accent1"/>
          </a:solidFill>
        </p:spPr>
        <p:txBody>
          <a:bodyPr tIns="45720" anchor="ctr" anchorCtr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3200400" y="4295775"/>
            <a:ext cx="2743200" cy="522360"/>
          </a:xfrm>
          <a:solidFill>
            <a:schemeClr val="accent1"/>
          </a:solidFill>
        </p:spPr>
        <p:txBody>
          <a:bodyPr tIns="45720" anchor="ctr" anchorCtr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304800" y="1066800"/>
            <a:ext cx="8532813" cy="685800"/>
          </a:xfrm>
        </p:spPr>
        <p:txBody>
          <a:bodyPr lIns="91440" rIns="91440" anchor="t" anchorCtr="0"/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Click to insert introductory text here</a:t>
            </a:r>
          </a:p>
        </p:txBody>
      </p:sp>
      <p:sp>
        <p:nvSpPr>
          <p:cNvPr id="4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608013"/>
            <a:ext cx="85344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743612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229600" y="6515100"/>
            <a:ext cx="609600" cy="228600"/>
          </a:xfrm>
        </p:spPr>
        <p:txBody>
          <a:bodyPr/>
          <a:lstStyle/>
          <a:p>
            <a:fld id="{0AE9827F-5103-4963-9894-8DB31F6241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304801" y="4953000"/>
            <a:ext cx="1829577" cy="1247865"/>
          </a:xfrm>
          <a:solidFill>
            <a:schemeClr val="accent1"/>
          </a:solidFill>
        </p:spPr>
        <p:txBody>
          <a:bodyPr tIns="45720" anchor="ctr" anchorCtr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1" y="1876335"/>
            <a:ext cx="1829577" cy="1247865"/>
          </a:xfrm>
          <a:solidFill>
            <a:schemeClr val="accent1"/>
          </a:solidFill>
        </p:spPr>
        <p:txBody>
          <a:bodyPr tIns="45720" anchor="ctr" anchorCtr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304801" y="3428910"/>
            <a:ext cx="1829577" cy="1247865"/>
          </a:xfrm>
          <a:solidFill>
            <a:schemeClr val="accent1"/>
          </a:solidFill>
        </p:spPr>
        <p:txBody>
          <a:bodyPr tIns="45720" anchor="ctr" anchorCtr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304800" y="1066800"/>
            <a:ext cx="8532813" cy="685800"/>
          </a:xfrm>
        </p:spPr>
        <p:txBody>
          <a:bodyPr lIns="91440" rIns="91440" anchor="t" anchorCtr="0"/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Click to insert introductory text here</a:t>
            </a:r>
          </a:p>
        </p:txBody>
      </p:sp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608013"/>
            <a:ext cx="85344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add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2362200" y="1876335"/>
            <a:ext cx="6475413" cy="125272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2363787" y="3428910"/>
            <a:ext cx="6475413" cy="125272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2363787" y="4953000"/>
            <a:ext cx="6475413" cy="125272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9374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229600" y="6515100"/>
            <a:ext cx="609600" cy="228600"/>
          </a:xfrm>
        </p:spPr>
        <p:txBody>
          <a:bodyPr/>
          <a:lstStyle/>
          <a:p>
            <a:fld id="{0AE9827F-5103-4963-9894-8DB31F6241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1" y="1219020"/>
            <a:ext cx="1829577" cy="962205"/>
          </a:xfrm>
          <a:solidFill>
            <a:schemeClr val="accent1"/>
          </a:solidFill>
        </p:spPr>
        <p:txBody>
          <a:bodyPr tIns="45720" anchor="ctr" anchorCtr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304801" y="2271532"/>
            <a:ext cx="1829577" cy="962205"/>
          </a:xfrm>
          <a:solidFill>
            <a:schemeClr val="accent1"/>
          </a:solidFill>
        </p:spPr>
        <p:txBody>
          <a:bodyPr tIns="45720" anchor="ctr" anchorCtr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304801" y="3324044"/>
            <a:ext cx="1829577" cy="962205"/>
          </a:xfrm>
          <a:solidFill>
            <a:schemeClr val="accent1"/>
          </a:solidFill>
        </p:spPr>
        <p:txBody>
          <a:bodyPr tIns="45720" anchor="ctr" anchorCtr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304801" y="4348163"/>
            <a:ext cx="1829577" cy="962205"/>
          </a:xfrm>
          <a:solidFill>
            <a:schemeClr val="accent1"/>
          </a:solidFill>
        </p:spPr>
        <p:txBody>
          <a:bodyPr tIns="45720" anchor="ctr" anchorCtr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29" hasCustomPrompt="1"/>
          </p:nvPr>
        </p:nvSpPr>
        <p:spPr>
          <a:xfrm>
            <a:off x="304801" y="5400675"/>
            <a:ext cx="1829577" cy="962205"/>
          </a:xfrm>
          <a:solidFill>
            <a:schemeClr val="accent1"/>
          </a:solidFill>
        </p:spPr>
        <p:txBody>
          <a:bodyPr tIns="45720" anchor="ctr" anchorCtr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3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608013"/>
            <a:ext cx="85344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add title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2286000" y="1219020"/>
            <a:ext cx="6547104" cy="9692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2286000" y="2271532"/>
            <a:ext cx="6553200" cy="9692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2286000" y="3324044"/>
            <a:ext cx="6553200" cy="9692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2286000" y="4348163"/>
            <a:ext cx="6551613" cy="9692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34"/>
          </p:nvPr>
        </p:nvSpPr>
        <p:spPr>
          <a:xfrm>
            <a:off x="2286000" y="5400675"/>
            <a:ext cx="6553200" cy="9692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14211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229600" y="6515100"/>
            <a:ext cx="609600" cy="228600"/>
          </a:xfrm>
        </p:spPr>
        <p:txBody>
          <a:bodyPr/>
          <a:lstStyle/>
          <a:p>
            <a:fld id="{0AE9827F-5103-4963-9894-8DB31F6241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15"/>
          <p:cNvSpPr>
            <a:spLocks noGrp="1"/>
          </p:cNvSpPr>
          <p:nvPr>
            <p:ph type="pic" sz="quarter" idx="15" hasCustomPrompt="1"/>
          </p:nvPr>
        </p:nvSpPr>
        <p:spPr>
          <a:xfrm>
            <a:off x="6324600" y="1905000"/>
            <a:ext cx="2514600" cy="1981200"/>
          </a:xfrm>
          <a:solidFill>
            <a:schemeClr val="bg1"/>
          </a:solidFill>
        </p:spPr>
        <p:txBody>
          <a:bodyPr tIns="274320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add picture</a:t>
            </a:r>
            <a:endParaRPr lang="en-US" dirty="0"/>
          </a:p>
        </p:txBody>
      </p:sp>
      <p:sp>
        <p:nvSpPr>
          <p:cNvPr id="14" name="Picture Placeholder 15"/>
          <p:cNvSpPr>
            <a:spLocks noGrp="1"/>
          </p:cNvSpPr>
          <p:nvPr>
            <p:ph type="pic" sz="quarter" idx="16" hasCustomPrompt="1"/>
          </p:nvPr>
        </p:nvSpPr>
        <p:spPr>
          <a:xfrm>
            <a:off x="6324600" y="4257675"/>
            <a:ext cx="2514600" cy="1981200"/>
          </a:xfrm>
          <a:solidFill>
            <a:schemeClr val="bg1"/>
          </a:solidFill>
        </p:spPr>
        <p:txBody>
          <a:bodyPr tIns="274320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add picture</a:t>
            </a:r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304800" y="1066800"/>
            <a:ext cx="8532813" cy="685800"/>
          </a:xfrm>
        </p:spPr>
        <p:txBody>
          <a:bodyPr lIns="91440" rIns="91440" anchor="t" anchorCtr="0"/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Click to insert introductory text here</a:t>
            </a:r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608013"/>
            <a:ext cx="85344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add title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304800" y="1905000"/>
            <a:ext cx="5791200" cy="1295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304800" y="3467100"/>
            <a:ext cx="5791200" cy="1295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304800" y="5029200"/>
            <a:ext cx="5791200" cy="1295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05934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229600" y="6515100"/>
            <a:ext cx="609600" cy="228600"/>
          </a:xfrm>
        </p:spPr>
        <p:txBody>
          <a:bodyPr/>
          <a:lstStyle/>
          <a:p>
            <a:fld id="{0AE9827F-5103-4963-9894-8DB31F6241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15"/>
          <p:cNvSpPr>
            <a:spLocks noGrp="1"/>
          </p:cNvSpPr>
          <p:nvPr>
            <p:ph type="pic" sz="quarter" idx="15" hasCustomPrompt="1"/>
          </p:nvPr>
        </p:nvSpPr>
        <p:spPr>
          <a:xfrm>
            <a:off x="6324600" y="1905000"/>
            <a:ext cx="2514600" cy="4343400"/>
          </a:xfrm>
          <a:solidFill>
            <a:schemeClr val="bg1"/>
          </a:solidFill>
        </p:spPr>
        <p:txBody>
          <a:bodyPr tIns="274320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304800" y="1066800"/>
            <a:ext cx="8532813" cy="685800"/>
          </a:xfrm>
        </p:spPr>
        <p:txBody>
          <a:bodyPr lIns="91440" rIns="91440" anchor="t" anchorCtr="0"/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Click to insert introductory text here</a:t>
            </a:r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608013"/>
            <a:ext cx="85344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add title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304800" y="1905000"/>
            <a:ext cx="5791200" cy="1295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304800" y="3467100"/>
            <a:ext cx="5791200" cy="1295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304800" y="5029200"/>
            <a:ext cx="5791200" cy="1295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22100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53144" cy="68762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138"/>
          <p:cNvGrpSpPr>
            <a:grpSpLocks noChangeAspect="1"/>
          </p:cNvGrpSpPr>
          <p:nvPr userDrawn="1"/>
        </p:nvGrpSpPr>
        <p:grpSpPr bwMode="auto">
          <a:xfrm flipV="1">
            <a:off x="4632324" y="2171700"/>
            <a:ext cx="4521200" cy="4672013"/>
            <a:chOff x="2918" y="-3"/>
            <a:chExt cx="2848" cy="2943"/>
          </a:xfrm>
        </p:grpSpPr>
        <p:sp>
          <p:nvSpPr>
            <p:cNvPr id="10" name="Freeform 139"/>
            <p:cNvSpPr>
              <a:spLocks/>
            </p:cNvSpPr>
            <p:nvPr userDrawn="1"/>
          </p:nvSpPr>
          <p:spPr bwMode="auto">
            <a:xfrm>
              <a:off x="5650" y="1881"/>
              <a:ext cx="116" cy="281"/>
            </a:xfrm>
            <a:custGeom>
              <a:avLst/>
              <a:gdLst>
                <a:gd name="T0" fmla="*/ 49 w 49"/>
                <a:gd name="T1" fmla="*/ 0 h 119"/>
                <a:gd name="T2" fmla="*/ 12 w 49"/>
                <a:gd name="T3" fmla="*/ 81 h 119"/>
                <a:gd name="T4" fmla="*/ 49 w 49"/>
                <a:gd name="T5" fmla="*/ 119 h 119"/>
                <a:gd name="T6" fmla="*/ 49 w 49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119">
                  <a:moveTo>
                    <a:pt x="49" y="0"/>
                  </a:moveTo>
                  <a:cubicBezTo>
                    <a:pt x="17" y="13"/>
                    <a:pt x="0" y="49"/>
                    <a:pt x="12" y="81"/>
                  </a:cubicBezTo>
                  <a:cubicBezTo>
                    <a:pt x="19" y="99"/>
                    <a:pt x="32" y="113"/>
                    <a:pt x="49" y="119"/>
                  </a:cubicBezTo>
                  <a:cubicBezTo>
                    <a:pt x="49" y="0"/>
                    <a:pt x="49" y="0"/>
                    <a:pt x="49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40"/>
            <p:cNvSpPr>
              <a:spLocks/>
            </p:cNvSpPr>
            <p:nvPr userDrawn="1"/>
          </p:nvSpPr>
          <p:spPr bwMode="auto">
            <a:xfrm>
              <a:off x="5560" y="1545"/>
              <a:ext cx="206" cy="227"/>
            </a:xfrm>
            <a:custGeom>
              <a:avLst/>
              <a:gdLst>
                <a:gd name="T0" fmla="*/ 54 w 87"/>
                <a:gd name="T1" fmla="*/ 0 h 96"/>
                <a:gd name="T2" fmla="*/ 38 w 87"/>
                <a:gd name="T3" fmla="*/ 3 h 96"/>
                <a:gd name="T4" fmla="*/ 9 w 87"/>
                <a:gd name="T5" fmla="*/ 65 h 96"/>
                <a:gd name="T6" fmla="*/ 54 w 87"/>
                <a:gd name="T7" fmla="*/ 96 h 96"/>
                <a:gd name="T8" fmla="*/ 71 w 87"/>
                <a:gd name="T9" fmla="*/ 93 h 96"/>
                <a:gd name="T10" fmla="*/ 87 w 87"/>
                <a:gd name="T11" fmla="*/ 83 h 96"/>
                <a:gd name="T12" fmla="*/ 87 w 87"/>
                <a:gd name="T13" fmla="*/ 13 h 96"/>
                <a:gd name="T14" fmla="*/ 54 w 87"/>
                <a:gd name="T1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" h="96">
                  <a:moveTo>
                    <a:pt x="54" y="0"/>
                  </a:moveTo>
                  <a:cubicBezTo>
                    <a:pt x="49" y="0"/>
                    <a:pt x="43" y="1"/>
                    <a:pt x="38" y="3"/>
                  </a:cubicBezTo>
                  <a:cubicBezTo>
                    <a:pt x="13" y="12"/>
                    <a:pt x="0" y="40"/>
                    <a:pt x="9" y="65"/>
                  </a:cubicBezTo>
                  <a:cubicBezTo>
                    <a:pt x="16" y="84"/>
                    <a:pt x="35" y="96"/>
                    <a:pt x="54" y="96"/>
                  </a:cubicBezTo>
                  <a:cubicBezTo>
                    <a:pt x="60" y="96"/>
                    <a:pt x="65" y="95"/>
                    <a:pt x="71" y="93"/>
                  </a:cubicBezTo>
                  <a:cubicBezTo>
                    <a:pt x="77" y="91"/>
                    <a:pt x="82" y="88"/>
                    <a:pt x="87" y="83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78" y="5"/>
                    <a:pt x="66" y="0"/>
                    <a:pt x="54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Oval 141"/>
            <p:cNvSpPr>
              <a:spLocks noChangeArrowheads="1"/>
            </p:cNvSpPr>
            <p:nvPr userDrawn="1"/>
          </p:nvSpPr>
          <p:spPr bwMode="auto">
            <a:xfrm>
              <a:off x="5132" y="1966"/>
              <a:ext cx="303" cy="303"/>
            </a:xfrm>
            <a:prstGeom prst="ellipse">
              <a:avLst/>
            </a:pr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142"/>
            <p:cNvSpPr>
              <a:spLocks noChangeArrowheads="1"/>
            </p:cNvSpPr>
            <p:nvPr userDrawn="1"/>
          </p:nvSpPr>
          <p:spPr bwMode="auto">
            <a:xfrm>
              <a:off x="5170" y="1616"/>
              <a:ext cx="227" cy="227"/>
            </a:xfrm>
            <a:prstGeom prst="ellipse">
              <a:avLst/>
            </a:pr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143"/>
            <p:cNvSpPr>
              <a:spLocks noChangeArrowheads="1"/>
            </p:cNvSpPr>
            <p:nvPr userDrawn="1"/>
          </p:nvSpPr>
          <p:spPr bwMode="auto">
            <a:xfrm>
              <a:off x="5170" y="2406"/>
              <a:ext cx="227" cy="227"/>
            </a:xfrm>
            <a:prstGeom prst="ellipse">
              <a:avLst/>
            </a:pr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44"/>
            <p:cNvSpPr>
              <a:spLocks/>
            </p:cNvSpPr>
            <p:nvPr userDrawn="1"/>
          </p:nvSpPr>
          <p:spPr bwMode="auto">
            <a:xfrm>
              <a:off x="5205" y="2787"/>
              <a:ext cx="154" cy="153"/>
            </a:xfrm>
            <a:custGeom>
              <a:avLst/>
              <a:gdLst>
                <a:gd name="T0" fmla="*/ 33 w 65"/>
                <a:gd name="T1" fmla="*/ 0 h 65"/>
                <a:gd name="T2" fmla="*/ 0 w 65"/>
                <a:gd name="T3" fmla="*/ 32 h 65"/>
                <a:gd name="T4" fmla="*/ 32 w 65"/>
                <a:gd name="T5" fmla="*/ 65 h 65"/>
                <a:gd name="T6" fmla="*/ 33 w 65"/>
                <a:gd name="T7" fmla="*/ 65 h 65"/>
                <a:gd name="T8" fmla="*/ 65 w 65"/>
                <a:gd name="T9" fmla="*/ 32 h 65"/>
                <a:gd name="T10" fmla="*/ 33 w 65"/>
                <a:gd name="T1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5">
                  <a:moveTo>
                    <a:pt x="33" y="0"/>
                  </a:moveTo>
                  <a:cubicBezTo>
                    <a:pt x="15" y="0"/>
                    <a:pt x="0" y="14"/>
                    <a:pt x="0" y="32"/>
                  </a:cubicBezTo>
                  <a:cubicBezTo>
                    <a:pt x="0" y="50"/>
                    <a:pt x="15" y="65"/>
                    <a:pt x="32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51" y="65"/>
                    <a:pt x="65" y="50"/>
                    <a:pt x="65" y="32"/>
                  </a:cubicBezTo>
                  <a:cubicBezTo>
                    <a:pt x="65" y="14"/>
                    <a:pt x="51" y="0"/>
                    <a:pt x="33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45"/>
            <p:cNvSpPr>
              <a:spLocks/>
            </p:cNvSpPr>
            <p:nvPr userDrawn="1"/>
          </p:nvSpPr>
          <p:spPr bwMode="auto">
            <a:xfrm>
              <a:off x="4154" y="-3"/>
              <a:ext cx="208" cy="68"/>
            </a:xfrm>
            <a:custGeom>
              <a:avLst/>
              <a:gdLst>
                <a:gd name="T0" fmla="*/ 88 w 88"/>
                <a:gd name="T1" fmla="*/ 0 h 29"/>
                <a:gd name="T2" fmla="*/ 0 w 88"/>
                <a:gd name="T3" fmla="*/ 0 h 29"/>
                <a:gd name="T4" fmla="*/ 20 w 88"/>
                <a:gd name="T5" fmla="*/ 23 h 29"/>
                <a:gd name="T6" fmla="*/ 44 w 88"/>
                <a:gd name="T7" fmla="*/ 29 h 29"/>
                <a:gd name="T8" fmla="*/ 86 w 88"/>
                <a:gd name="T9" fmla="*/ 5 h 29"/>
                <a:gd name="T10" fmla="*/ 88 w 88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29">
                  <a:moveTo>
                    <a:pt x="8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9"/>
                    <a:pt x="10" y="17"/>
                    <a:pt x="20" y="23"/>
                  </a:cubicBezTo>
                  <a:cubicBezTo>
                    <a:pt x="27" y="27"/>
                    <a:pt x="36" y="29"/>
                    <a:pt x="44" y="29"/>
                  </a:cubicBezTo>
                  <a:cubicBezTo>
                    <a:pt x="61" y="29"/>
                    <a:pt x="77" y="21"/>
                    <a:pt x="86" y="5"/>
                  </a:cubicBezTo>
                  <a:cubicBezTo>
                    <a:pt x="87" y="4"/>
                    <a:pt x="88" y="2"/>
                    <a:pt x="88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46"/>
            <p:cNvSpPr>
              <a:spLocks/>
            </p:cNvSpPr>
            <p:nvPr userDrawn="1"/>
          </p:nvSpPr>
          <p:spPr bwMode="auto">
            <a:xfrm>
              <a:off x="3575" y="122"/>
              <a:ext cx="326" cy="303"/>
            </a:xfrm>
            <a:custGeom>
              <a:avLst/>
              <a:gdLst>
                <a:gd name="T0" fmla="*/ 69 w 138"/>
                <a:gd name="T1" fmla="*/ 0 h 128"/>
                <a:gd name="T2" fmla="*/ 6 w 138"/>
                <a:gd name="T3" fmla="*/ 53 h 128"/>
                <a:gd name="T4" fmla="*/ 58 w 138"/>
                <a:gd name="T5" fmla="*/ 127 h 128"/>
                <a:gd name="T6" fmla="*/ 69 w 138"/>
                <a:gd name="T7" fmla="*/ 128 h 128"/>
                <a:gd name="T8" fmla="*/ 132 w 138"/>
                <a:gd name="T9" fmla="*/ 75 h 128"/>
                <a:gd name="T10" fmla="*/ 80 w 138"/>
                <a:gd name="T11" fmla="*/ 1 h 128"/>
                <a:gd name="T12" fmla="*/ 69 w 138"/>
                <a:gd name="T1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" h="128">
                  <a:moveTo>
                    <a:pt x="69" y="0"/>
                  </a:moveTo>
                  <a:cubicBezTo>
                    <a:pt x="39" y="0"/>
                    <a:pt x="11" y="22"/>
                    <a:pt x="6" y="53"/>
                  </a:cubicBezTo>
                  <a:cubicBezTo>
                    <a:pt x="0" y="87"/>
                    <a:pt x="23" y="121"/>
                    <a:pt x="58" y="127"/>
                  </a:cubicBezTo>
                  <a:cubicBezTo>
                    <a:pt x="61" y="127"/>
                    <a:pt x="65" y="128"/>
                    <a:pt x="69" y="128"/>
                  </a:cubicBezTo>
                  <a:cubicBezTo>
                    <a:pt x="99" y="128"/>
                    <a:pt x="126" y="106"/>
                    <a:pt x="132" y="75"/>
                  </a:cubicBezTo>
                  <a:cubicBezTo>
                    <a:pt x="138" y="40"/>
                    <a:pt x="115" y="7"/>
                    <a:pt x="80" y="1"/>
                  </a:cubicBezTo>
                  <a:cubicBezTo>
                    <a:pt x="76" y="0"/>
                    <a:pt x="73" y="0"/>
                    <a:pt x="69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47"/>
            <p:cNvSpPr>
              <a:spLocks/>
            </p:cNvSpPr>
            <p:nvPr userDrawn="1"/>
          </p:nvSpPr>
          <p:spPr bwMode="auto">
            <a:xfrm>
              <a:off x="3996" y="226"/>
              <a:ext cx="243" cy="227"/>
            </a:xfrm>
            <a:custGeom>
              <a:avLst/>
              <a:gdLst>
                <a:gd name="T0" fmla="*/ 52 w 103"/>
                <a:gd name="T1" fmla="*/ 0 h 96"/>
                <a:gd name="T2" fmla="*/ 4 w 103"/>
                <a:gd name="T3" fmla="*/ 40 h 96"/>
                <a:gd name="T4" fmla="*/ 43 w 103"/>
                <a:gd name="T5" fmla="*/ 95 h 96"/>
                <a:gd name="T6" fmla="*/ 52 w 103"/>
                <a:gd name="T7" fmla="*/ 96 h 96"/>
                <a:gd name="T8" fmla="*/ 99 w 103"/>
                <a:gd name="T9" fmla="*/ 56 h 96"/>
                <a:gd name="T10" fmla="*/ 60 w 103"/>
                <a:gd name="T11" fmla="*/ 1 h 96"/>
                <a:gd name="T12" fmla="*/ 52 w 103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" h="96">
                  <a:moveTo>
                    <a:pt x="52" y="0"/>
                  </a:moveTo>
                  <a:cubicBezTo>
                    <a:pt x="29" y="0"/>
                    <a:pt x="8" y="16"/>
                    <a:pt x="4" y="40"/>
                  </a:cubicBezTo>
                  <a:cubicBezTo>
                    <a:pt x="0" y="66"/>
                    <a:pt x="17" y="91"/>
                    <a:pt x="43" y="95"/>
                  </a:cubicBezTo>
                  <a:cubicBezTo>
                    <a:pt x="46" y="96"/>
                    <a:pt x="49" y="96"/>
                    <a:pt x="52" y="96"/>
                  </a:cubicBezTo>
                  <a:cubicBezTo>
                    <a:pt x="74" y="96"/>
                    <a:pt x="95" y="80"/>
                    <a:pt x="99" y="56"/>
                  </a:cubicBezTo>
                  <a:cubicBezTo>
                    <a:pt x="103" y="30"/>
                    <a:pt x="86" y="5"/>
                    <a:pt x="60" y="1"/>
                  </a:cubicBezTo>
                  <a:cubicBezTo>
                    <a:pt x="57" y="0"/>
                    <a:pt x="54" y="0"/>
                    <a:pt x="52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48"/>
            <p:cNvSpPr>
              <a:spLocks/>
            </p:cNvSpPr>
            <p:nvPr userDrawn="1"/>
          </p:nvSpPr>
          <p:spPr bwMode="auto">
            <a:xfrm>
              <a:off x="3218" y="89"/>
              <a:ext cx="246" cy="227"/>
            </a:xfrm>
            <a:custGeom>
              <a:avLst/>
              <a:gdLst>
                <a:gd name="T0" fmla="*/ 52 w 104"/>
                <a:gd name="T1" fmla="*/ 0 h 96"/>
                <a:gd name="T2" fmla="*/ 5 w 104"/>
                <a:gd name="T3" fmla="*/ 40 h 96"/>
                <a:gd name="T4" fmla="*/ 44 w 104"/>
                <a:gd name="T5" fmla="*/ 95 h 96"/>
                <a:gd name="T6" fmla="*/ 52 w 104"/>
                <a:gd name="T7" fmla="*/ 96 h 96"/>
                <a:gd name="T8" fmla="*/ 100 w 104"/>
                <a:gd name="T9" fmla="*/ 56 h 96"/>
                <a:gd name="T10" fmla="*/ 61 w 104"/>
                <a:gd name="T11" fmla="*/ 1 h 96"/>
                <a:gd name="T12" fmla="*/ 52 w 104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96">
                  <a:moveTo>
                    <a:pt x="52" y="0"/>
                  </a:moveTo>
                  <a:cubicBezTo>
                    <a:pt x="29" y="0"/>
                    <a:pt x="9" y="17"/>
                    <a:pt x="5" y="40"/>
                  </a:cubicBezTo>
                  <a:cubicBezTo>
                    <a:pt x="0" y="66"/>
                    <a:pt x="18" y="91"/>
                    <a:pt x="44" y="95"/>
                  </a:cubicBezTo>
                  <a:cubicBezTo>
                    <a:pt x="47" y="96"/>
                    <a:pt x="49" y="96"/>
                    <a:pt x="52" y="96"/>
                  </a:cubicBezTo>
                  <a:cubicBezTo>
                    <a:pt x="75" y="96"/>
                    <a:pt x="95" y="80"/>
                    <a:pt x="100" y="56"/>
                  </a:cubicBezTo>
                  <a:cubicBezTo>
                    <a:pt x="104" y="30"/>
                    <a:pt x="87" y="6"/>
                    <a:pt x="61" y="1"/>
                  </a:cubicBezTo>
                  <a:cubicBezTo>
                    <a:pt x="58" y="0"/>
                    <a:pt x="55" y="0"/>
                    <a:pt x="52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49"/>
            <p:cNvSpPr>
              <a:spLocks/>
            </p:cNvSpPr>
            <p:nvPr userDrawn="1"/>
          </p:nvSpPr>
          <p:spPr bwMode="auto">
            <a:xfrm>
              <a:off x="2918" y="65"/>
              <a:ext cx="168" cy="154"/>
            </a:xfrm>
            <a:custGeom>
              <a:avLst/>
              <a:gdLst>
                <a:gd name="T0" fmla="*/ 36 w 71"/>
                <a:gd name="T1" fmla="*/ 0 h 65"/>
                <a:gd name="T2" fmla="*/ 3 w 71"/>
                <a:gd name="T3" fmla="*/ 27 h 65"/>
                <a:gd name="T4" fmla="*/ 30 w 71"/>
                <a:gd name="T5" fmla="*/ 65 h 65"/>
                <a:gd name="T6" fmla="*/ 36 w 71"/>
                <a:gd name="T7" fmla="*/ 65 h 65"/>
                <a:gd name="T8" fmla="*/ 68 w 71"/>
                <a:gd name="T9" fmla="*/ 39 h 65"/>
                <a:gd name="T10" fmla="*/ 41 w 71"/>
                <a:gd name="T11" fmla="*/ 1 h 65"/>
                <a:gd name="T12" fmla="*/ 36 w 71"/>
                <a:gd name="T1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65">
                  <a:moveTo>
                    <a:pt x="36" y="0"/>
                  </a:moveTo>
                  <a:cubicBezTo>
                    <a:pt x="20" y="0"/>
                    <a:pt x="6" y="11"/>
                    <a:pt x="3" y="27"/>
                  </a:cubicBezTo>
                  <a:cubicBezTo>
                    <a:pt x="0" y="45"/>
                    <a:pt x="12" y="62"/>
                    <a:pt x="30" y="65"/>
                  </a:cubicBezTo>
                  <a:cubicBezTo>
                    <a:pt x="32" y="65"/>
                    <a:pt x="34" y="65"/>
                    <a:pt x="36" y="65"/>
                  </a:cubicBezTo>
                  <a:cubicBezTo>
                    <a:pt x="51" y="65"/>
                    <a:pt x="65" y="54"/>
                    <a:pt x="68" y="39"/>
                  </a:cubicBezTo>
                  <a:cubicBezTo>
                    <a:pt x="71" y="21"/>
                    <a:pt x="59" y="4"/>
                    <a:pt x="41" y="1"/>
                  </a:cubicBezTo>
                  <a:cubicBezTo>
                    <a:pt x="40" y="0"/>
                    <a:pt x="38" y="0"/>
                    <a:pt x="36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50"/>
            <p:cNvSpPr>
              <a:spLocks/>
            </p:cNvSpPr>
            <p:nvPr userDrawn="1"/>
          </p:nvSpPr>
          <p:spPr bwMode="auto">
            <a:xfrm>
              <a:off x="3575" y="666"/>
              <a:ext cx="324" cy="302"/>
            </a:xfrm>
            <a:custGeom>
              <a:avLst/>
              <a:gdLst>
                <a:gd name="T0" fmla="*/ 69 w 137"/>
                <a:gd name="T1" fmla="*/ 0 h 128"/>
                <a:gd name="T2" fmla="*/ 58 w 137"/>
                <a:gd name="T3" fmla="*/ 1 h 128"/>
                <a:gd name="T4" fmla="*/ 6 w 137"/>
                <a:gd name="T5" fmla="*/ 76 h 128"/>
                <a:gd name="T6" fmla="*/ 69 w 137"/>
                <a:gd name="T7" fmla="*/ 128 h 128"/>
                <a:gd name="T8" fmla="*/ 80 w 137"/>
                <a:gd name="T9" fmla="*/ 127 h 128"/>
                <a:gd name="T10" fmla="*/ 131 w 137"/>
                <a:gd name="T11" fmla="*/ 53 h 128"/>
                <a:gd name="T12" fmla="*/ 69 w 137"/>
                <a:gd name="T1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128">
                  <a:moveTo>
                    <a:pt x="69" y="0"/>
                  </a:moveTo>
                  <a:cubicBezTo>
                    <a:pt x="65" y="0"/>
                    <a:pt x="61" y="1"/>
                    <a:pt x="58" y="1"/>
                  </a:cubicBezTo>
                  <a:cubicBezTo>
                    <a:pt x="23" y="8"/>
                    <a:pt x="0" y="41"/>
                    <a:pt x="6" y="76"/>
                  </a:cubicBezTo>
                  <a:cubicBezTo>
                    <a:pt x="11" y="106"/>
                    <a:pt x="38" y="128"/>
                    <a:pt x="69" y="128"/>
                  </a:cubicBezTo>
                  <a:cubicBezTo>
                    <a:pt x="73" y="128"/>
                    <a:pt x="76" y="128"/>
                    <a:pt x="80" y="127"/>
                  </a:cubicBezTo>
                  <a:cubicBezTo>
                    <a:pt x="115" y="121"/>
                    <a:pt x="137" y="88"/>
                    <a:pt x="131" y="53"/>
                  </a:cubicBezTo>
                  <a:cubicBezTo>
                    <a:pt x="126" y="22"/>
                    <a:pt x="99" y="0"/>
                    <a:pt x="69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1"/>
            <p:cNvSpPr>
              <a:spLocks/>
            </p:cNvSpPr>
            <p:nvPr userDrawn="1"/>
          </p:nvSpPr>
          <p:spPr bwMode="auto">
            <a:xfrm>
              <a:off x="3996" y="637"/>
              <a:ext cx="243" cy="227"/>
            </a:xfrm>
            <a:custGeom>
              <a:avLst/>
              <a:gdLst>
                <a:gd name="T0" fmla="*/ 51 w 103"/>
                <a:gd name="T1" fmla="*/ 0 h 96"/>
                <a:gd name="T2" fmla="*/ 43 w 103"/>
                <a:gd name="T3" fmla="*/ 1 h 96"/>
                <a:gd name="T4" fmla="*/ 4 w 103"/>
                <a:gd name="T5" fmla="*/ 56 h 96"/>
                <a:gd name="T6" fmla="*/ 51 w 103"/>
                <a:gd name="T7" fmla="*/ 96 h 96"/>
                <a:gd name="T8" fmla="*/ 60 w 103"/>
                <a:gd name="T9" fmla="*/ 95 h 96"/>
                <a:gd name="T10" fmla="*/ 99 w 103"/>
                <a:gd name="T11" fmla="*/ 40 h 96"/>
                <a:gd name="T12" fmla="*/ 51 w 103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" h="96">
                  <a:moveTo>
                    <a:pt x="51" y="0"/>
                  </a:moveTo>
                  <a:cubicBezTo>
                    <a:pt x="49" y="0"/>
                    <a:pt x="46" y="0"/>
                    <a:pt x="43" y="1"/>
                  </a:cubicBezTo>
                  <a:cubicBezTo>
                    <a:pt x="17" y="5"/>
                    <a:pt x="0" y="30"/>
                    <a:pt x="4" y="56"/>
                  </a:cubicBezTo>
                  <a:cubicBezTo>
                    <a:pt x="8" y="79"/>
                    <a:pt x="28" y="96"/>
                    <a:pt x="51" y="96"/>
                  </a:cubicBezTo>
                  <a:cubicBezTo>
                    <a:pt x="54" y="96"/>
                    <a:pt x="57" y="96"/>
                    <a:pt x="60" y="95"/>
                  </a:cubicBezTo>
                  <a:cubicBezTo>
                    <a:pt x="86" y="91"/>
                    <a:pt x="103" y="66"/>
                    <a:pt x="99" y="40"/>
                  </a:cubicBezTo>
                  <a:cubicBezTo>
                    <a:pt x="94" y="17"/>
                    <a:pt x="74" y="0"/>
                    <a:pt x="51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52"/>
            <p:cNvSpPr>
              <a:spLocks/>
            </p:cNvSpPr>
            <p:nvPr userDrawn="1"/>
          </p:nvSpPr>
          <p:spPr bwMode="auto">
            <a:xfrm>
              <a:off x="3220" y="774"/>
              <a:ext cx="244" cy="227"/>
            </a:xfrm>
            <a:custGeom>
              <a:avLst/>
              <a:gdLst>
                <a:gd name="T0" fmla="*/ 51 w 103"/>
                <a:gd name="T1" fmla="*/ 0 h 96"/>
                <a:gd name="T2" fmla="*/ 43 w 103"/>
                <a:gd name="T3" fmla="*/ 1 h 96"/>
                <a:gd name="T4" fmla="*/ 4 w 103"/>
                <a:gd name="T5" fmla="*/ 56 h 96"/>
                <a:gd name="T6" fmla="*/ 51 w 103"/>
                <a:gd name="T7" fmla="*/ 96 h 96"/>
                <a:gd name="T8" fmla="*/ 60 w 103"/>
                <a:gd name="T9" fmla="*/ 95 h 96"/>
                <a:gd name="T10" fmla="*/ 99 w 103"/>
                <a:gd name="T11" fmla="*/ 40 h 96"/>
                <a:gd name="T12" fmla="*/ 51 w 103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" h="96">
                  <a:moveTo>
                    <a:pt x="51" y="0"/>
                  </a:moveTo>
                  <a:cubicBezTo>
                    <a:pt x="48" y="0"/>
                    <a:pt x="46" y="0"/>
                    <a:pt x="43" y="1"/>
                  </a:cubicBezTo>
                  <a:cubicBezTo>
                    <a:pt x="17" y="5"/>
                    <a:pt x="0" y="30"/>
                    <a:pt x="4" y="56"/>
                  </a:cubicBezTo>
                  <a:cubicBezTo>
                    <a:pt x="8" y="80"/>
                    <a:pt x="29" y="96"/>
                    <a:pt x="51" y="96"/>
                  </a:cubicBezTo>
                  <a:cubicBezTo>
                    <a:pt x="54" y="96"/>
                    <a:pt x="57" y="96"/>
                    <a:pt x="60" y="95"/>
                  </a:cubicBezTo>
                  <a:cubicBezTo>
                    <a:pt x="86" y="90"/>
                    <a:pt x="103" y="66"/>
                    <a:pt x="99" y="40"/>
                  </a:cubicBezTo>
                  <a:cubicBezTo>
                    <a:pt x="94" y="16"/>
                    <a:pt x="74" y="0"/>
                    <a:pt x="51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53"/>
            <p:cNvSpPr>
              <a:spLocks/>
            </p:cNvSpPr>
            <p:nvPr userDrawn="1"/>
          </p:nvSpPr>
          <p:spPr bwMode="auto">
            <a:xfrm>
              <a:off x="2918" y="871"/>
              <a:ext cx="168" cy="154"/>
            </a:xfrm>
            <a:custGeom>
              <a:avLst/>
              <a:gdLst>
                <a:gd name="T0" fmla="*/ 36 w 71"/>
                <a:gd name="T1" fmla="*/ 0 h 65"/>
                <a:gd name="T2" fmla="*/ 30 w 71"/>
                <a:gd name="T3" fmla="*/ 0 h 65"/>
                <a:gd name="T4" fmla="*/ 3 w 71"/>
                <a:gd name="T5" fmla="*/ 38 h 65"/>
                <a:gd name="T6" fmla="*/ 36 w 71"/>
                <a:gd name="T7" fmla="*/ 65 h 65"/>
                <a:gd name="T8" fmla="*/ 41 w 71"/>
                <a:gd name="T9" fmla="*/ 64 h 65"/>
                <a:gd name="T10" fmla="*/ 68 w 71"/>
                <a:gd name="T11" fmla="*/ 27 h 65"/>
                <a:gd name="T12" fmla="*/ 36 w 71"/>
                <a:gd name="T1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65">
                  <a:moveTo>
                    <a:pt x="36" y="0"/>
                  </a:moveTo>
                  <a:cubicBezTo>
                    <a:pt x="34" y="0"/>
                    <a:pt x="32" y="0"/>
                    <a:pt x="30" y="0"/>
                  </a:cubicBezTo>
                  <a:cubicBezTo>
                    <a:pt x="12" y="3"/>
                    <a:pt x="0" y="20"/>
                    <a:pt x="3" y="38"/>
                  </a:cubicBezTo>
                  <a:cubicBezTo>
                    <a:pt x="6" y="54"/>
                    <a:pt x="20" y="65"/>
                    <a:pt x="36" y="65"/>
                  </a:cubicBezTo>
                  <a:cubicBezTo>
                    <a:pt x="38" y="65"/>
                    <a:pt x="40" y="65"/>
                    <a:pt x="41" y="64"/>
                  </a:cubicBezTo>
                  <a:cubicBezTo>
                    <a:pt x="59" y="61"/>
                    <a:pt x="71" y="44"/>
                    <a:pt x="68" y="27"/>
                  </a:cubicBezTo>
                  <a:cubicBezTo>
                    <a:pt x="65" y="11"/>
                    <a:pt x="51" y="0"/>
                    <a:pt x="36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54"/>
            <p:cNvSpPr>
              <a:spLocks/>
            </p:cNvSpPr>
            <p:nvPr userDrawn="1"/>
          </p:nvSpPr>
          <p:spPr bwMode="auto">
            <a:xfrm>
              <a:off x="3752" y="1179"/>
              <a:ext cx="343" cy="302"/>
            </a:xfrm>
            <a:custGeom>
              <a:avLst/>
              <a:gdLst>
                <a:gd name="T0" fmla="*/ 72 w 145"/>
                <a:gd name="T1" fmla="*/ 0 h 128"/>
                <a:gd name="T2" fmla="*/ 41 w 145"/>
                <a:gd name="T3" fmla="*/ 9 h 128"/>
                <a:gd name="T4" fmla="*/ 17 w 145"/>
                <a:gd name="T5" fmla="*/ 96 h 128"/>
                <a:gd name="T6" fmla="*/ 73 w 145"/>
                <a:gd name="T7" fmla="*/ 128 h 128"/>
                <a:gd name="T8" fmla="*/ 105 w 145"/>
                <a:gd name="T9" fmla="*/ 120 h 128"/>
                <a:gd name="T10" fmla="*/ 128 w 145"/>
                <a:gd name="T11" fmla="*/ 32 h 128"/>
                <a:gd name="T12" fmla="*/ 72 w 145"/>
                <a:gd name="T1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28">
                  <a:moveTo>
                    <a:pt x="72" y="0"/>
                  </a:moveTo>
                  <a:cubicBezTo>
                    <a:pt x="61" y="0"/>
                    <a:pt x="51" y="3"/>
                    <a:pt x="41" y="9"/>
                  </a:cubicBezTo>
                  <a:cubicBezTo>
                    <a:pt x="10" y="27"/>
                    <a:pt x="0" y="66"/>
                    <a:pt x="17" y="96"/>
                  </a:cubicBezTo>
                  <a:cubicBezTo>
                    <a:pt x="29" y="117"/>
                    <a:pt x="51" y="128"/>
                    <a:pt x="73" y="128"/>
                  </a:cubicBezTo>
                  <a:cubicBezTo>
                    <a:pt x="84" y="128"/>
                    <a:pt x="95" y="125"/>
                    <a:pt x="105" y="120"/>
                  </a:cubicBezTo>
                  <a:cubicBezTo>
                    <a:pt x="135" y="102"/>
                    <a:pt x="145" y="63"/>
                    <a:pt x="128" y="32"/>
                  </a:cubicBezTo>
                  <a:cubicBezTo>
                    <a:pt x="116" y="12"/>
                    <a:pt x="94" y="0"/>
                    <a:pt x="72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55"/>
            <p:cNvSpPr>
              <a:spLocks/>
            </p:cNvSpPr>
            <p:nvPr userDrawn="1"/>
          </p:nvSpPr>
          <p:spPr bwMode="auto">
            <a:xfrm>
              <a:off x="4128" y="1025"/>
              <a:ext cx="260" cy="227"/>
            </a:xfrm>
            <a:custGeom>
              <a:avLst/>
              <a:gdLst>
                <a:gd name="T0" fmla="*/ 55 w 110"/>
                <a:gd name="T1" fmla="*/ 0 h 96"/>
                <a:gd name="T2" fmla="*/ 31 w 110"/>
                <a:gd name="T3" fmla="*/ 6 h 96"/>
                <a:gd name="T4" fmla="*/ 13 w 110"/>
                <a:gd name="T5" fmla="*/ 72 h 96"/>
                <a:gd name="T6" fmla="*/ 55 w 110"/>
                <a:gd name="T7" fmla="*/ 96 h 96"/>
                <a:gd name="T8" fmla="*/ 79 w 110"/>
                <a:gd name="T9" fmla="*/ 89 h 96"/>
                <a:gd name="T10" fmla="*/ 97 w 110"/>
                <a:gd name="T11" fmla="*/ 24 h 96"/>
                <a:gd name="T12" fmla="*/ 55 w 110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6">
                  <a:moveTo>
                    <a:pt x="55" y="0"/>
                  </a:moveTo>
                  <a:cubicBezTo>
                    <a:pt x="46" y="0"/>
                    <a:pt x="38" y="2"/>
                    <a:pt x="31" y="6"/>
                  </a:cubicBezTo>
                  <a:cubicBezTo>
                    <a:pt x="8" y="19"/>
                    <a:pt x="0" y="49"/>
                    <a:pt x="13" y="72"/>
                  </a:cubicBezTo>
                  <a:cubicBezTo>
                    <a:pt x="22" y="87"/>
                    <a:pt x="38" y="96"/>
                    <a:pt x="55" y="96"/>
                  </a:cubicBezTo>
                  <a:cubicBezTo>
                    <a:pt x="63" y="96"/>
                    <a:pt x="71" y="94"/>
                    <a:pt x="79" y="89"/>
                  </a:cubicBezTo>
                  <a:cubicBezTo>
                    <a:pt x="102" y="76"/>
                    <a:pt x="110" y="47"/>
                    <a:pt x="97" y="24"/>
                  </a:cubicBezTo>
                  <a:cubicBezTo>
                    <a:pt x="88" y="8"/>
                    <a:pt x="71" y="0"/>
                    <a:pt x="55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56"/>
            <p:cNvSpPr>
              <a:spLocks/>
            </p:cNvSpPr>
            <p:nvPr userDrawn="1"/>
          </p:nvSpPr>
          <p:spPr bwMode="auto">
            <a:xfrm>
              <a:off x="3447" y="1418"/>
              <a:ext cx="258" cy="227"/>
            </a:xfrm>
            <a:custGeom>
              <a:avLst/>
              <a:gdLst>
                <a:gd name="T0" fmla="*/ 54 w 109"/>
                <a:gd name="T1" fmla="*/ 0 h 96"/>
                <a:gd name="T2" fmla="*/ 30 w 109"/>
                <a:gd name="T3" fmla="*/ 7 h 96"/>
                <a:gd name="T4" fmla="*/ 13 w 109"/>
                <a:gd name="T5" fmla="*/ 72 h 96"/>
                <a:gd name="T6" fmla="*/ 54 w 109"/>
                <a:gd name="T7" fmla="*/ 96 h 96"/>
                <a:gd name="T8" fmla="*/ 78 w 109"/>
                <a:gd name="T9" fmla="*/ 90 h 96"/>
                <a:gd name="T10" fmla="*/ 96 w 109"/>
                <a:gd name="T11" fmla="*/ 24 h 96"/>
                <a:gd name="T12" fmla="*/ 54 w 109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96">
                  <a:moveTo>
                    <a:pt x="54" y="0"/>
                  </a:moveTo>
                  <a:cubicBezTo>
                    <a:pt x="46" y="0"/>
                    <a:pt x="38" y="2"/>
                    <a:pt x="30" y="7"/>
                  </a:cubicBezTo>
                  <a:cubicBezTo>
                    <a:pt x="7" y="20"/>
                    <a:pt x="0" y="49"/>
                    <a:pt x="13" y="72"/>
                  </a:cubicBezTo>
                  <a:cubicBezTo>
                    <a:pt x="22" y="88"/>
                    <a:pt x="38" y="96"/>
                    <a:pt x="54" y="96"/>
                  </a:cubicBezTo>
                  <a:cubicBezTo>
                    <a:pt x="62" y="96"/>
                    <a:pt x="71" y="94"/>
                    <a:pt x="78" y="90"/>
                  </a:cubicBezTo>
                  <a:cubicBezTo>
                    <a:pt x="101" y="76"/>
                    <a:pt x="109" y="47"/>
                    <a:pt x="96" y="24"/>
                  </a:cubicBezTo>
                  <a:cubicBezTo>
                    <a:pt x="87" y="9"/>
                    <a:pt x="71" y="0"/>
                    <a:pt x="54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57"/>
            <p:cNvSpPr>
              <a:spLocks/>
            </p:cNvSpPr>
            <p:nvPr userDrawn="1"/>
          </p:nvSpPr>
          <p:spPr bwMode="auto">
            <a:xfrm>
              <a:off x="3187" y="1628"/>
              <a:ext cx="178" cy="154"/>
            </a:xfrm>
            <a:custGeom>
              <a:avLst/>
              <a:gdLst>
                <a:gd name="T0" fmla="*/ 38 w 75"/>
                <a:gd name="T1" fmla="*/ 0 h 65"/>
                <a:gd name="T2" fmla="*/ 22 w 75"/>
                <a:gd name="T3" fmla="*/ 4 h 65"/>
                <a:gd name="T4" fmla="*/ 10 w 75"/>
                <a:gd name="T5" fmla="*/ 48 h 65"/>
                <a:gd name="T6" fmla="*/ 38 w 75"/>
                <a:gd name="T7" fmla="*/ 65 h 65"/>
                <a:gd name="T8" fmla="*/ 54 w 75"/>
                <a:gd name="T9" fmla="*/ 60 h 65"/>
                <a:gd name="T10" fmla="*/ 67 w 75"/>
                <a:gd name="T11" fmla="*/ 16 h 65"/>
                <a:gd name="T12" fmla="*/ 38 w 75"/>
                <a:gd name="T1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65">
                  <a:moveTo>
                    <a:pt x="38" y="0"/>
                  </a:moveTo>
                  <a:cubicBezTo>
                    <a:pt x="32" y="0"/>
                    <a:pt x="27" y="1"/>
                    <a:pt x="22" y="4"/>
                  </a:cubicBezTo>
                  <a:cubicBezTo>
                    <a:pt x="6" y="13"/>
                    <a:pt x="0" y="33"/>
                    <a:pt x="10" y="48"/>
                  </a:cubicBezTo>
                  <a:cubicBezTo>
                    <a:pt x="16" y="59"/>
                    <a:pt x="27" y="65"/>
                    <a:pt x="38" y="65"/>
                  </a:cubicBezTo>
                  <a:cubicBezTo>
                    <a:pt x="44" y="65"/>
                    <a:pt x="49" y="63"/>
                    <a:pt x="54" y="60"/>
                  </a:cubicBezTo>
                  <a:cubicBezTo>
                    <a:pt x="70" y="51"/>
                    <a:pt x="75" y="32"/>
                    <a:pt x="67" y="16"/>
                  </a:cubicBezTo>
                  <a:cubicBezTo>
                    <a:pt x="60" y="5"/>
                    <a:pt x="49" y="0"/>
                    <a:pt x="38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58"/>
            <p:cNvSpPr>
              <a:spLocks/>
            </p:cNvSpPr>
            <p:nvPr userDrawn="1"/>
          </p:nvSpPr>
          <p:spPr bwMode="auto">
            <a:xfrm>
              <a:off x="4104" y="1597"/>
              <a:ext cx="341" cy="303"/>
            </a:xfrm>
            <a:custGeom>
              <a:avLst/>
              <a:gdLst>
                <a:gd name="T0" fmla="*/ 72 w 144"/>
                <a:gd name="T1" fmla="*/ 0 h 128"/>
                <a:gd name="T2" fmla="*/ 23 w 144"/>
                <a:gd name="T3" fmla="*/ 23 h 128"/>
                <a:gd name="T4" fmla="*/ 31 w 144"/>
                <a:gd name="T5" fmla="*/ 113 h 128"/>
                <a:gd name="T6" fmla="*/ 72 w 144"/>
                <a:gd name="T7" fmla="*/ 128 h 128"/>
                <a:gd name="T8" fmla="*/ 121 w 144"/>
                <a:gd name="T9" fmla="*/ 105 h 128"/>
                <a:gd name="T10" fmla="*/ 113 w 144"/>
                <a:gd name="T11" fmla="*/ 15 h 128"/>
                <a:gd name="T12" fmla="*/ 72 w 144"/>
                <a:gd name="T1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8">
                  <a:moveTo>
                    <a:pt x="72" y="0"/>
                  </a:moveTo>
                  <a:cubicBezTo>
                    <a:pt x="53" y="0"/>
                    <a:pt x="35" y="8"/>
                    <a:pt x="23" y="23"/>
                  </a:cubicBezTo>
                  <a:cubicBezTo>
                    <a:pt x="0" y="50"/>
                    <a:pt x="4" y="90"/>
                    <a:pt x="31" y="113"/>
                  </a:cubicBezTo>
                  <a:cubicBezTo>
                    <a:pt x="43" y="123"/>
                    <a:pt x="57" y="128"/>
                    <a:pt x="72" y="128"/>
                  </a:cubicBezTo>
                  <a:cubicBezTo>
                    <a:pt x="90" y="128"/>
                    <a:pt x="108" y="120"/>
                    <a:pt x="121" y="105"/>
                  </a:cubicBezTo>
                  <a:cubicBezTo>
                    <a:pt x="144" y="78"/>
                    <a:pt x="140" y="38"/>
                    <a:pt x="113" y="15"/>
                  </a:cubicBezTo>
                  <a:cubicBezTo>
                    <a:pt x="101" y="5"/>
                    <a:pt x="86" y="0"/>
                    <a:pt x="72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59"/>
            <p:cNvSpPr>
              <a:spLocks/>
            </p:cNvSpPr>
            <p:nvPr userDrawn="1"/>
          </p:nvSpPr>
          <p:spPr bwMode="auto">
            <a:xfrm>
              <a:off x="4395" y="1340"/>
              <a:ext cx="253" cy="227"/>
            </a:xfrm>
            <a:custGeom>
              <a:avLst/>
              <a:gdLst>
                <a:gd name="T0" fmla="*/ 54 w 107"/>
                <a:gd name="T1" fmla="*/ 0 h 96"/>
                <a:gd name="T2" fmla="*/ 17 w 107"/>
                <a:gd name="T3" fmla="*/ 17 h 96"/>
                <a:gd name="T4" fmla="*/ 23 w 107"/>
                <a:gd name="T5" fmla="*/ 85 h 96"/>
                <a:gd name="T6" fmla="*/ 53 w 107"/>
                <a:gd name="T7" fmla="*/ 96 h 96"/>
                <a:gd name="T8" fmla="*/ 90 w 107"/>
                <a:gd name="T9" fmla="*/ 79 h 96"/>
                <a:gd name="T10" fmla="*/ 85 w 107"/>
                <a:gd name="T11" fmla="*/ 11 h 96"/>
                <a:gd name="T12" fmla="*/ 54 w 107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96">
                  <a:moveTo>
                    <a:pt x="54" y="0"/>
                  </a:moveTo>
                  <a:cubicBezTo>
                    <a:pt x="40" y="0"/>
                    <a:pt x="26" y="6"/>
                    <a:pt x="17" y="17"/>
                  </a:cubicBezTo>
                  <a:cubicBezTo>
                    <a:pt x="0" y="38"/>
                    <a:pt x="3" y="68"/>
                    <a:pt x="23" y="85"/>
                  </a:cubicBezTo>
                  <a:cubicBezTo>
                    <a:pt x="32" y="92"/>
                    <a:pt x="43" y="96"/>
                    <a:pt x="53" y="96"/>
                  </a:cubicBezTo>
                  <a:cubicBezTo>
                    <a:pt x="67" y="96"/>
                    <a:pt x="81" y="90"/>
                    <a:pt x="90" y="79"/>
                  </a:cubicBezTo>
                  <a:cubicBezTo>
                    <a:pt x="107" y="59"/>
                    <a:pt x="105" y="28"/>
                    <a:pt x="85" y="11"/>
                  </a:cubicBezTo>
                  <a:cubicBezTo>
                    <a:pt x="76" y="4"/>
                    <a:pt x="65" y="0"/>
                    <a:pt x="54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60"/>
            <p:cNvSpPr>
              <a:spLocks/>
            </p:cNvSpPr>
            <p:nvPr userDrawn="1"/>
          </p:nvSpPr>
          <p:spPr bwMode="auto">
            <a:xfrm>
              <a:off x="3889" y="1942"/>
              <a:ext cx="253" cy="227"/>
            </a:xfrm>
            <a:custGeom>
              <a:avLst/>
              <a:gdLst>
                <a:gd name="T0" fmla="*/ 54 w 107"/>
                <a:gd name="T1" fmla="*/ 0 h 96"/>
                <a:gd name="T2" fmla="*/ 17 w 107"/>
                <a:gd name="T3" fmla="*/ 17 h 96"/>
                <a:gd name="T4" fmla="*/ 23 w 107"/>
                <a:gd name="T5" fmla="*/ 85 h 96"/>
                <a:gd name="T6" fmla="*/ 53 w 107"/>
                <a:gd name="T7" fmla="*/ 96 h 96"/>
                <a:gd name="T8" fmla="*/ 90 w 107"/>
                <a:gd name="T9" fmla="*/ 79 h 96"/>
                <a:gd name="T10" fmla="*/ 84 w 107"/>
                <a:gd name="T11" fmla="*/ 12 h 96"/>
                <a:gd name="T12" fmla="*/ 54 w 107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96">
                  <a:moveTo>
                    <a:pt x="54" y="0"/>
                  </a:moveTo>
                  <a:cubicBezTo>
                    <a:pt x="40" y="0"/>
                    <a:pt x="26" y="6"/>
                    <a:pt x="17" y="17"/>
                  </a:cubicBezTo>
                  <a:cubicBezTo>
                    <a:pt x="0" y="38"/>
                    <a:pt x="3" y="68"/>
                    <a:pt x="23" y="85"/>
                  </a:cubicBezTo>
                  <a:cubicBezTo>
                    <a:pt x="32" y="93"/>
                    <a:pt x="43" y="96"/>
                    <a:pt x="53" y="96"/>
                  </a:cubicBezTo>
                  <a:cubicBezTo>
                    <a:pt x="67" y="96"/>
                    <a:pt x="81" y="90"/>
                    <a:pt x="90" y="79"/>
                  </a:cubicBezTo>
                  <a:cubicBezTo>
                    <a:pt x="107" y="59"/>
                    <a:pt x="105" y="29"/>
                    <a:pt x="84" y="12"/>
                  </a:cubicBezTo>
                  <a:cubicBezTo>
                    <a:pt x="75" y="4"/>
                    <a:pt x="64" y="0"/>
                    <a:pt x="54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61"/>
            <p:cNvSpPr>
              <a:spLocks/>
            </p:cNvSpPr>
            <p:nvPr userDrawn="1"/>
          </p:nvSpPr>
          <p:spPr bwMode="auto">
            <a:xfrm>
              <a:off x="3707" y="2243"/>
              <a:ext cx="173" cy="156"/>
            </a:xfrm>
            <a:custGeom>
              <a:avLst/>
              <a:gdLst>
                <a:gd name="T0" fmla="*/ 37 w 73"/>
                <a:gd name="T1" fmla="*/ 0 h 66"/>
                <a:gd name="T2" fmla="*/ 12 w 73"/>
                <a:gd name="T3" fmla="*/ 12 h 66"/>
                <a:gd name="T4" fmla="*/ 16 w 73"/>
                <a:gd name="T5" fmla="*/ 58 h 66"/>
                <a:gd name="T6" fmla="*/ 37 w 73"/>
                <a:gd name="T7" fmla="*/ 66 h 66"/>
                <a:gd name="T8" fmla="*/ 62 w 73"/>
                <a:gd name="T9" fmla="*/ 54 h 66"/>
                <a:gd name="T10" fmla="*/ 58 w 73"/>
                <a:gd name="T11" fmla="*/ 8 h 66"/>
                <a:gd name="T12" fmla="*/ 37 w 73"/>
                <a:gd name="T1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66">
                  <a:moveTo>
                    <a:pt x="37" y="0"/>
                  </a:moveTo>
                  <a:cubicBezTo>
                    <a:pt x="28" y="0"/>
                    <a:pt x="18" y="4"/>
                    <a:pt x="12" y="12"/>
                  </a:cubicBezTo>
                  <a:cubicBezTo>
                    <a:pt x="0" y="26"/>
                    <a:pt x="2" y="47"/>
                    <a:pt x="16" y="58"/>
                  </a:cubicBezTo>
                  <a:cubicBezTo>
                    <a:pt x="22" y="63"/>
                    <a:pt x="29" y="66"/>
                    <a:pt x="37" y="66"/>
                  </a:cubicBezTo>
                  <a:cubicBezTo>
                    <a:pt x="46" y="66"/>
                    <a:pt x="55" y="62"/>
                    <a:pt x="62" y="54"/>
                  </a:cubicBezTo>
                  <a:cubicBezTo>
                    <a:pt x="73" y="40"/>
                    <a:pt x="72" y="20"/>
                    <a:pt x="58" y="8"/>
                  </a:cubicBezTo>
                  <a:cubicBezTo>
                    <a:pt x="52" y="3"/>
                    <a:pt x="44" y="0"/>
                    <a:pt x="37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62"/>
            <p:cNvSpPr>
              <a:spLocks/>
            </p:cNvSpPr>
            <p:nvPr userDrawn="1"/>
          </p:nvSpPr>
          <p:spPr bwMode="auto">
            <a:xfrm>
              <a:off x="4577" y="1872"/>
              <a:ext cx="340" cy="300"/>
            </a:xfrm>
            <a:custGeom>
              <a:avLst/>
              <a:gdLst>
                <a:gd name="T0" fmla="*/ 71 w 144"/>
                <a:gd name="T1" fmla="*/ 0 h 127"/>
                <a:gd name="T2" fmla="*/ 11 w 144"/>
                <a:gd name="T3" fmla="*/ 41 h 127"/>
                <a:gd name="T4" fmla="*/ 50 w 144"/>
                <a:gd name="T5" fmla="*/ 123 h 127"/>
                <a:gd name="T6" fmla="*/ 72 w 144"/>
                <a:gd name="T7" fmla="*/ 127 h 127"/>
                <a:gd name="T8" fmla="*/ 132 w 144"/>
                <a:gd name="T9" fmla="*/ 85 h 127"/>
                <a:gd name="T10" fmla="*/ 93 w 144"/>
                <a:gd name="T11" fmla="*/ 3 h 127"/>
                <a:gd name="T12" fmla="*/ 71 w 144"/>
                <a:gd name="T13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7">
                  <a:moveTo>
                    <a:pt x="71" y="0"/>
                  </a:moveTo>
                  <a:cubicBezTo>
                    <a:pt x="45" y="0"/>
                    <a:pt x="21" y="16"/>
                    <a:pt x="11" y="41"/>
                  </a:cubicBezTo>
                  <a:cubicBezTo>
                    <a:pt x="0" y="75"/>
                    <a:pt x="17" y="111"/>
                    <a:pt x="50" y="123"/>
                  </a:cubicBezTo>
                  <a:cubicBezTo>
                    <a:pt x="57" y="126"/>
                    <a:pt x="64" y="127"/>
                    <a:pt x="72" y="127"/>
                  </a:cubicBezTo>
                  <a:cubicBezTo>
                    <a:pt x="98" y="127"/>
                    <a:pt x="122" y="111"/>
                    <a:pt x="132" y="85"/>
                  </a:cubicBezTo>
                  <a:cubicBezTo>
                    <a:pt x="144" y="52"/>
                    <a:pt x="127" y="16"/>
                    <a:pt x="93" y="3"/>
                  </a:cubicBezTo>
                  <a:cubicBezTo>
                    <a:pt x="86" y="1"/>
                    <a:pt x="79" y="0"/>
                    <a:pt x="71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3"/>
            <p:cNvSpPr>
              <a:spLocks/>
            </p:cNvSpPr>
            <p:nvPr userDrawn="1"/>
          </p:nvSpPr>
          <p:spPr bwMode="auto">
            <a:xfrm>
              <a:off x="4749" y="1545"/>
              <a:ext cx="258" cy="227"/>
            </a:xfrm>
            <a:custGeom>
              <a:avLst/>
              <a:gdLst>
                <a:gd name="T0" fmla="*/ 55 w 109"/>
                <a:gd name="T1" fmla="*/ 0 h 96"/>
                <a:gd name="T2" fmla="*/ 9 w 109"/>
                <a:gd name="T3" fmla="*/ 32 h 96"/>
                <a:gd name="T4" fmla="*/ 38 w 109"/>
                <a:gd name="T5" fmla="*/ 93 h 96"/>
                <a:gd name="T6" fmla="*/ 54 w 109"/>
                <a:gd name="T7" fmla="*/ 96 h 96"/>
                <a:gd name="T8" fmla="*/ 99 w 109"/>
                <a:gd name="T9" fmla="*/ 65 h 96"/>
                <a:gd name="T10" fmla="*/ 71 w 109"/>
                <a:gd name="T11" fmla="*/ 3 h 96"/>
                <a:gd name="T12" fmla="*/ 55 w 109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96">
                  <a:moveTo>
                    <a:pt x="55" y="0"/>
                  </a:moveTo>
                  <a:cubicBezTo>
                    <a:pt x="35" y="0"/>
                    <a:pt x="16" y="12"/>
                    <a:pt x="9" y="32"/>
                  </a:cubicBezTo>
                  <a:cubicBezTo>
                    <a:pt x="0" y="57"/>
                    <a:pt x="13" y="84"/>
                    <a:pt x="38" y="93"/>
                  </a:cubicBezTo>
                  <a:cubicBezTo>
                    <a:pt x="43" y="95"/>
                    <a:pt x="49" y="96"/>
                    <a:pt x="54" y="96"/>
                  </a:cubicBezTo>
                  <a:cubicBezTo>
                    <a:pt x="74" y="96"/>
                    <a:pt x="92" y="84"/>
                    <a:pt x="99" y="65"/>
                  </a:cubicBezTo>
                  <a:cubicBezTo>
                    <a:pt x="109" y="40"/>
                    <a:pt x="96" y="12"/>
                    <a:pt x="71" y="3"/>
                  </a:cubicBezTo>
                  <a:cubicBezTo>
                    <a:pt x="66" y="1"/>
                    <a:pt x="60" y="0"/>
                    <a:pt x="55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64"/>
            <p:cNvSpPr>
              <a:spLocks/>
            </p:cNvSpPr>
            <p:nvPr userDrawn="1"/>
          </p:nvSpPr>
          <p:spPr bwMode="auto">
            <a:xfrm>
              <a:off x="4480" y="2285"/>
              <a:ext cx="258" cy="227"/>
            </a:xfrm>
            <a:custGeom>
              <a:avLst/>
              <a:gdLst>
                <a:gd name="T0" fmla="*/ 55 w 109"/>
                <a:gd name="T1" fmla="*/ 0 h 96"/>
                <a:gd name="T2" fmla="*/ 9 w 109"/>
                <a:gd name="T3" fmla="*/ 32 h 96"/>
                <a:gd name="T4" fmla="*/ 38 w 109"/>
                <a:gd name="T5" fmla="*/ 93 h 96"/>
                <a:gd name="T6" fmla="*/ 55 w 109"/>
                <a:gd name="T7" fmla="*/ 96 h 96"/>
                <a:gd name="T8" fmla="*/ 100 w 109"/>
                <a:gd name="T9" fmla="*/ 65 h 96"/>
                <a:gd name="T10" fmla="*/ 71 w 109"/>
                <a:gd name="T11" fmla="*/ 3 h 96"/>
                <a:gd name="T12" fmla="*/ 55 w 109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96">
                  <a:moveTo>
                    <a:pt x="55" y="0"/>
                  </a:moveTo>
                  <a:cubicBezTo>
                    <a:pt x="35" y="0"/>
                    <a:pt x="17" y="12"/>
                    <a:pt x="9" y="32"/>
                  </a:cubicBezTo>
                  <a:cubicBezTo>
                    <a:pt x="0" y="57"/>
                    <a:pt x="13" y="84"/>
                    <a:pt x="38" y="93"/>
                  </a:cubicBezTo>
                  <a:cubicBezTo>
                    <a:pt x="44" y="95"/>
                    <a:pt x="49" y="96"/>
                    <a:pt x="55" y="96"/>
                  </a:cubicBezTo>
                  <a:cubicBezTo>
                    <a:pt x="74" y="96"/>
                    <a:pt x="92" y="84"/>
                    <a:pt x="100" y="65"/>
                  </a:cubicBezTo>
                  <a:cubicBezTo>
                    <a:pt x="109" y="40"/>
                    <a:pt x="96" y="12"/>
                    <a:pt x="71" y="3"/>
                  </a:cubicBezTo>
                  <a:cubicBezTo>
                    <a:pt x="66" y="1"/>
                    <a:pt x="60" y="0"/>
                    <a:pt x="55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65"/>
            <p:cNvSpPr>
              <a:spLocks/>
            </p:cNvSpPr>
            <p:nvPr userDrawn="1"/>
          </p:nvSpPr>
          <p:spPr bwMode="auto">
            <a:xfrm>
              <a:off x="4404" y="2647"/>
              <a:ext cx="173" cy="154"/>
            </a:xfrm>
            <a:custGeom>
              <a:avLst/>
              <a:gdLst>
                <a:gd name="T0" fmla="*/ 37 w 73"/>
                <a:gd name="T1" fmla="*/ 0 h 65"/>
                <a:gd name="T2" fmla="*/ 6 w 73"/>
                <a:gd name="T3" fmla="*/ 21 h 65"/>
                <a:gd name="T4" fmla="*/ 25 w 73"/>
                <a:gd name="T5" fmla="*/ 63 h 65"/>
                <a:gd name="T6" fmla="*/ 36 w 73"/>
                <a:gd name="T7" fmla="*/ 65 h 65"/>
                <a:gd name="T8" fmla="*/ 67 w 73"/>
                <a:gd name="T9" fmla="*/ 43 h 65"/>
                <a:gd name="T10" fmla="*/ 48 w 73"/>
                <a:gd name="T11" fmla="*/ 1 h 65"/>
                <a:gd name="T12" fmla="*/ 37 w 73"/>
                <a:gd name="T1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65">
                  <a:moveTo>
                    <a:pt x="37" y="0"/>
                  </a:moveTo>
                  <a:cubicBezTo>
                    <a:pt x="24" y="0"/>
                    <a:pt x="11" y="8"/>
                    <a:pt x="6" y="21"/>
                  </a:cubicBezTo>
                  <a:cubicBezTo>
                    <a:pt x="0" y="38"/>
                    <a:pt x="9" y="57"/>
                    <a:pt x="25" y="63"/>
                  </a:cubicBezTo>
                  <a:cubicBezTo>
                    <a:pt x="29" y="64"/>
                    <a:pt x="33" y="65"/>
                    <a:pt x="36" y="65"/>
                  </a:cubicBezTo>
                  <a:cubicBezTo>
                    <a:pt x="50" y="65"/>
                    <a:pt x="62" y="57"/>
                    <a:pt x="67" y="43"/>
                  </a:cubicBezTo>
                  <a:cubicBezTo>
                    <a:pt x="73" y="26"/>
                    <a:pt x="65" y="8"/>
                    <a:pt x="48" y="1"/>
                  </a:cubicBezTo>
                  <a:cubicBezTo>
                    <a:pt x="44" y="0"/>
                    <a:pt x="41" y="0"/>
                    <a:pt x="37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51253" y="130843"/>
            <a:ext cx="940347" cy="402557"/>
          </a:xfrm>
          <a:prstGeom prst="rect">
            <a:avLst/>
          </a:prstGeom>
        </p:spPr>
      </p:pic>
      <p:sp>
        <p:nvSpPr>
          <p:cNvPr id="47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314325" y="1923256"/>
            <a:ext cx="8523288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/>
          <a:lstStyle>
            <a:lvl1pPr algn="l">
              <a:defRPr sz="48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Divider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4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4325" y="2703910"/>
            <a:ext cx="8523288" cy="42029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Description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38411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side left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229600" y="6515100"/>
            <a:ext cx="609600" cy="228600"/>
          </a:xfrm>
        </p:spPr>
        <p:txBody>
          <a:bodyPr/>
          <a:lstStyle/>
          <a:p>
            <a:fld id="{0AE9827F-5103-4963-9894-8DB31F6241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15"/>
          <p:cNvSpPr>
            <a:spLocks noGrp="1"/>
          </p:cNvSpPr>
          <p:nvPr>
            <p:ph type="pic" sz="quarter" idx="15" hasCustomPrompt="1"/>
          </p:nvPr>
        </p:nvSpPr>
        <p:spPr>
          <a:xfrm>
            <a:off x="314326" y="1904999"/>
            <a:ext cx="2514600" cy="4333875"/>
          </a:xfrm>
          <a:solidFill>
            <a:schemeClr val="bg1"/>
          </a:solidFill>
        </p:spPr>
        <p:txBody>
          <a:bodyPr tIns="274320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304800" y="1066800"/>
            <a:ext cx="8532813" cy="685800"/>
          </a:xfrm>
        </p:spPr>
        <p:txBody>
          <a:bodyPr lIns="91440" rIns="91440" anchor="t" anchorCtr="0"/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Click to insert introductory text here</a:t>
            </a:r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608013"/>
            <a:ext cx="85344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add title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3048000" y="1905000"/>
            <a:ext cx="5791200" cy="1295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3048000" y="3467100"/>
            <a:ext cx="5791200" cy="1295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3048000" y="5029200"/>
            <a:ext cx="5791200" cy="1295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11652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9827F-5103-4963-9894-8DB31F6241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304800" y="1066800"/>
            <a:ext cx="8532813" cy="685800"/>
          </a:xfrm>
        </p:spPr>
        <p:txBody>
          <a:bodyPr lIns="91440" rIns="91440" anchor="t" anchorCtr="0"/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Click to insert introductory text here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608013"/>
            <a:ext cx="85344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add title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4572000" y="1905000"/>
            <a:ext cx="4267200" cy="1295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4572000" y="3467100"/>
            <a:ext cx="4267200" cy="1295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4572000" y="5029200"/>
            <a:ext cx="4267200" cy="1295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47875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9827F-5103-4963-9894-8DB31F6241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608013"/>
            <a:ext cx="85344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1"/>
          </p:nvPr>
        </p:nvSpPr>
        <p:spPr>
          <a:xfrm>
            <a:off x="4572000" y="1371600"/>
            <a:ext cx="4267200" cy="12192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idx="12"/>
          </p:nvPr>
        </p:nvSpPr>
        <p:spPr>
          <a:xfrm>
            <a:off x="4572000" y="2667000"/>
            <a:ext cx="4267200" cy="12192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idx="13"/>
          </p:nvPr>
        </p:nvSpPr>
        <p:spPr>
          <a:xfrm>
            <a:off x="4572000" y="3962400"/>
            <a:ext cx="4267200" cy="12192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idx="14"/>
          </p:nvPr>
        </p:nvSpPr>
        <p:spPr>
          <a:xfrm>
            <a:off x="4572000" y="5257800"/>
            <a:ext cx="4267200" cy="12192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53280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text box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9827F-5103-4963-9894-8DB31F6241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304800" y="1066800"/>
            <a:ext cx="8532813" cy="685800"/>
          </a:xfrm>
        </p:spPr>
        <p:txBody>
          <a:bodyPr lIns="91440" rIns="91440" anchor="t" anchorCtr="0"/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Click to insert introductory text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4572000" y="2209800"/>
            <a:ext cx="4265613" cy="18288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4572000" y="4114800"/>
            <a:ext cx="4265613" cy="18288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042058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9827F-5103-4963-9894-8DB31F6241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608013"/>
            <a:ext cx="85344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add title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idx="26"/>
          </p:nvPr>
        </p:nvSpPr>
        <p:spPr>
          <a:xfrm>
            <a:off x="314855" y="1219200"/>
            <a:ext cx="8532812" cy="1295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304800" y="3810000"/>
            <a:ext cx="2514600" cy="152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3314700" y="3810000"/>
            <a:ext cx="2514600" cy="152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9"/>
          </p:nvPr>
        </p:nvSpPr>
        <p:spPr>
          <a:xfrm>
            <a:off x="6323013" y="3810000"/>
            <a:ext cx="2514600" cy="152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27888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229600" y="6515100"/>
            <a:ext cx="609600" cy="228600"/>
          </a:xfrm>
        </p:spPr>
        <p:txBody>
          <a:bodyPr/>
          <a:lstStyle/>
          <a:p>
            <a:fld id="{0AE9827F-5103-4963-9894-8DB31F6241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1" y="3810000"/>
            <a:ext cx="2057399" cy="522360"/>
          </a:xfrm>
        </p:spPr>
        <p:txBody>
          <a:bodyPr tIns="45720" anchor="ctr" anchorCtr="0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30" hasCustomPrompt="1"/>
          </p:nvPr>
        </p:nvSpPr>
        <p:spPr>
          <a:xfrm>
            <a:off x="304800" y="2057401"/>
            <a:ext cx="2057400" cy="1752599"/>
          </a:xfrm>
          <a:solidFill>
            <a:schemeClr val="bg1"/>
          </a:solidFill>
        </p:spPr>
        <p:txBody>
          <a:bodyPr lIns="91440" tIns="18288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 smtClean="0"/>
              <a:t>Click to add picture</a:t>
            </a:r>
            <a:endParaRPr lang="en-US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2463800" y="3809999"/>
            <a:ext cx="2057399" cy="522360"/>
          </a:xfrm>
        </p:spPr>
        <p:txBody>
          <a:bodyPr tIns="45720" anchor="ctr" anchorCtr="0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34" hasCustomPrompt="1"/>
          </p:nvPr>
        </p:nvSpPr>
        <p:spPr>
          <a:xfrm>
            <a:off x="2463800" y="2057400"/>
            <a:ext cx="2057400" cy="1752599"/>
          </a:xfrm>
          <a:solidFill>
            <a:schemeClr val="bg1"/>
          </a:solidFill>
        </p:spPr>
        <p:txBody>
          <a:bodyPr lIns="91440" tIns="18288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 smtClean="0"/>
              <a:t>Click to add picture</a:t>
            </a:r>
            <a:endParaRPr lang="en-US" dirty="0"/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4622800" y="3809999"/>
            <a:ext cx="2057399" cy="522360"/>
          </a:xfrm>
        </p:spPr>
        <p:txBody>
          <a:bodyPr tIns="45720" anchor="ctr" anchorCtr="0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37" hasCustomPrompt="1"/>
          </p:nvPr>
        </p:nvSpPr>
        <p:spPr>
          <a:xfrm>
            <a:off x="4622800" y="2057400"/>
            <a:ext cx="2057400" cy="1752599"/>
          </a:xfrm>
          <a:solidFill>
            <a:schemeClr val="bg1"/>
          </a:solidFill>
        </p:spPr>
        <p:txBody>
          <a:bodyPr lIns="91440" tIns="18288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 smtClean="0"/>
              <a:t>Click to add picture</a:t>
            </a:r>
            <a:endParaRPr lang="en-US" dirty="0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38" hasCustomPrompt="1"/>
          </p:nvPr>
        </p:nvSpPr>
        <p:spPr>
          <a:xfrm>
            <a:off x="6781800" y="3798888"/>
            <a:ext cx="2057399" cy="522360"/>
          </a:xfrm>
        </p:spPr>
        <p:txBody>
          <a:bodyPr tIns="45720" anchor="ctr" anchorCtr="0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40" hasCustomPrompt="1"/>
          </p:nvPr>
        </p:nvSpPr>
        <p:spPr>
          <a:xfrm>
            <a:off x="6781800" y="2046289"/>
            <a:ext cx="2057400" cy="1752599"/>
          </a:xfrm>
          <a:solidFill>
            <a:schemeClr val="bg1"/>
          </a:solidFill>
        </p:spPr>
        <p:txBody>
          <a:bodyPr lIns="91440" tIns="18288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 smtClean="0"/>
              <a:t>Click to add picture</a:t>
            </a:r>
            <a:endParaRPr lang="en-US" dirty="0"/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304800" y="1066800"/>
            <a:ext cx="8532813" cy="685800"/>
          </a:xfrm>
        </p:spPr>
        <p:txBody>
          <a:bodyPr lIns="91440" rIns="91440" anchor="t" anchorCtr="0"/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Click to insert introductory text here</a:t>
            </a:r>
          </a:p>
        </p:txBody>
      </p:sp>
      <p:sp>
        <p:nvSpPr>
          <p:cNvPr id="3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608013"/>
            <a:ext cx="85344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add title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6"/>
          </p:nvPr>
        </p:nvSpPr>
        <p:spPr>
          <a:xfrm>
            <a:off x="304800" y="4343400"/>
            <a:ext cx="2057400" cy="19812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41"/>
          </p:nvPr>
        </p:nvSpPr>
        <p:spPr>
          <a:xfrm>
            <a:off x="2463800" y="4343400"/>
            <a:ext cx="2057400" cy="19812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42"/>
          </p:nvPr>
        </p:nvSpPr>
        <p:spPr>
          <a:xfrm>
            <a:off x="4622800" y="4343400"/>
            <a:ext cx="2057400" cy="19812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43"/>
          </p:nvPr>
        </p:nvSpPr>
        <p:spPr>
          <a:xfrm>
            <a:off x="6781800" y="4343400"/>
            <a:ext cx="2057400" cy="19812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98838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box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304800" y="4495800"/>
            <a:ext cx="2743200" cy="18288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35"/>
          </p:nvPr>
        </p:nvSpPr>
        <p:spPr>
          <a:xfrm>
            <a:off x="3200400" y="4495800"/>
            <a:ext cx="2743200" cy="18288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36"/>
          </p:nvPr>
        </p:nvSpPr>
        <p:spPr>
          <a:xfrm>
            <a:off x="6096000" y="4495800"/>
            <a:ext cx="2743200" cy="18288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9827F-5103-4963-9894-8DB31F6241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304800" y="3982965"/>
            <a:ext cx="2743200" cy="522360"/>
          </a:xfrm>
        </p:spPr>
        <p:txBody>
          <a:bodyPr tIns="45720" anchor="ctr" anchorCtr="0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096000" y="3982965"/>
            <a:ext cx="2743200" cy="522360"/>
          </a:xfrm>
        </p:spPr>
        <p:txBody>
          <a:bodyPr tIns="45720" anchor="ctr" anchorCtr="0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3200400" y="3982965"/>
            <a:ext cx="2743200" cy="522360"/>
          </a:xfrm>
        </p:spPr>
        <p:txBody>
          <a:bodyPr tIns="45720" anchor="ctr" anchorCtr="0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304800" y="1066800"/>
            <a:ext cx="8532813" cy="685800"/>
          </a:xfrm>
        </p:spPr>
        <p:txBody>
          <a:bodyPr lIns="91440" rIns="91440" anchor="t" anchorCtr="0"/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Click to insert introductory text here</a:t>
            </a:r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608013"/>
            <a:ext cx="85344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04574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– 4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229600" y="6515100"/>
            <a:ext cx="609600" cy="228600"/>
          </a:xfrm>
        </p:spPr>
        <p:txBody>
          <a:bodyPr/>
          <a:lstStyle/>
          <a:p>
            <a:fld id="{0AE9827F-5103-4963-9894-8DB31F6241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5105400" y="1981200"/>
            <a:ext cx="1524000" cy="175260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Content Placeholder 17"/>
          <p:cNvSpPr>
            <a:spLocks noGrp="1"/>
          </p:cNvSpPr>
          <p:nvPr>
            <p:ph sz="quarter" idx="20" hasCustomPrompt="1"/>
          </p:nvPr>
        </p:nvSpPr>
        <p:spPr>
          <a:xfrm>
            <a:off x="6781800" y="2667000"/>
            <a:ext cx="2057400" cy="3048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31" name="Content Placeholder 17"/>
          <p:cNvSpPr>
            <a:spLocks noGrp="1"/>
          </p:cNvSpPr>
          <p:nvPr>
            <p:ph sz="quarter" idx="21" hasCustomPrompt="1"/>
          </p:nvPr>
        </p:nvSpPr>
        <p:spPr>
          <a:xfrm>
            <a:off x="6781800" y="2971800"/>
            <a:ext cx="2057400" cy="3048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4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Position</a:t>
            </a:r>
          </a:p>
        </p:txBody>
      </p:sp>
      <p:sp>
        <p:nvSpPr>
          <p:cNvPr id="32" name="Content Placeholder 17"/>
          <p:cNvSpPr>
            <a:spLocks noGrp="1"/>
          </p:cNvSpPr>
          <p:nvPr>
            <p:ph sz="quarter" idx="22" hasCustomPrompt="1"/>
          </p:nvPr>
        </p:nvSpPr>
        <p:spPr>
          <a:xfrm>
            <a:off x="6781800" y="3276600"/>
            <a:ext cx="2057400" cy="2286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Office Location</a:t>
            </a:r>
          </a:p>
        </p:txBody>
      </p:sp>
      <p:sp>
        <p:nvSpPr>
          <p:cNvPr id="33" name="Content Placeholder 17"/>
          <p:cNvSpPr>
            <a:spLocks noGrp="1"/>
          </p:cNvSpPr>
          <p:nvPr>
            <p:ph sz="quarter" idx="23" hasCustomPrompt="1"/>
          </p:nvPr>
        </p:nvSpPr>
        <p:spPr>
          <a:xfrm>
            <a:off x="6781800" y="3505200"/>
            <a:ext cx="2057400" cy="2286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Email Address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5105400" y="4724400"/>
            <a:ext cx="1524000" cy="175260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7" name="Content Placeholder 17"/>
          <p:cNvSpPr>
            <a:spLocks noGrp="1"/>
          </p:cNvSpPr>
          <p:nvPr>
            <p:ph sz="quarter" idx="25" hasCustomPrompt="1"/>
          </p:nvPr>
        </p:nvSpPr>
        <p:spPr>
          <a:xfrm>
            <a:off x="6781800" y="5410200"/>
            <a:ext cx="2057400" cy="3048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38" name="Content Placeholder 17"/>
          <p:cNvSpPr>
            <a:spLocks noGrp="1"/>
          </p:cNvSpPr>
          <p:nvPr>
            <p:ph sz="quarter" idx="26" hasCustomPrompt="1"/>
          </p:nvPr>
        </p:nvSpPr>
        <p:spPr>
          <a:xfrm>
            <a:off x="6781800" y="5715000"/>
            <a:ext cx="2057400" cy="3048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4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Position</a:t>
            </a:r>
          </a:p>
        </p:txBody>
      </p:sp>
      <p:sp>
        <p:nvSpPr>
          <p:cNvPr id="39" name="Content Placeholder 17"/>
          <p:cNvSpPr>
            <a:spLocks noGrp="1"/>
          </p:cNvSpPr>
          <p:nvPr>
            <p:ph sz="quarter" idx="27" hasCustomPrompt="1"/>
          </p:nvPr>
        </p:nvSpPr>
        <p:spPr>
          <a:xfrm>
            <a:off x="6781800" y="6019800"/>
            <a:ext cx="2057400" cy="2286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Office Location</a:t>
            </a:r>
          </a:p>
        </p:txBody>
      </p:sp>
      <p:sp>
        <p:nvSpPr>
          <p:cNvPr id="40" name="Content Placeholder 17"/>
          <p:cNvSpPr>
            <a:spLocks noGrp="1"/>
          </p:cNvSpPr>
          <p:nvPr>
            <p:ph sz="quarter" idx="28" hasCustomPrompt="1"/>
          </p:nvPr>
        </p:nvSpPr>
        <p:spPr>
          <a:xfrm>
            <a:off x="6781800" y="6248400"/>
            <a:ext cx="2057400" cy="2286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Email Address</a:t>
            </a:r>
          </a:p>
        </p:txBody>
      </p:sp>
      <p:sp>
        <p:nvSpPr>
          <p:cNvPr id="41" name="Picture Placeholder 14"/>
          <p:cNvSpPr>
            <a:spLocks noGrp="1"/>
          </p:cNvSpPr>
          <p:nvPr>
            <p:ph type="pic" sz="quarter" idx="29"/>
          </p:nvPr>
        </p:nvSpPr>
        <p:spPr>
          <a:xfrm>
            <a:off x="304800" y="4724400"/>
            <a:ext cx="1524000" cy="175260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2" name="Content Placeholder 17"/>
          <p:cNvSpPr>
            <a:spLocks noGrp="1"/>
          </p:cNvSpPr>
          <p:nvPr>
            <p:ph sz="quarter" idx="30" hasCustomPrompt="1"/>
          </p:nvPr>
        </p:nvSpPr>
        <p:spPr>
          <a:xfrm>
            <a:off x="1981200" y="5410200"/>
            <a:ext cx="2057400" cy="3048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43" name="Content Placeholder 17"/>
          <p:cNvSpPr>
            <a:spLocks noGrp="1"/>
          </p:cNvSpPr>
          <p:nvPr>
            <p:ph sz="quarter" idx="31" hasCustomPrompt="1"/>
          </p:nvPr>
        </p:nvSpPr>
        <p:spPr>
          <a:xfrm>
            <a:off x="1981200" y="5715000"/>
            <a:ext cx="2057400" cy="3048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4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Position</a:t>
            </a:r>
          </a:p>
        </p:txBody>
      </p:sp>
      <p:sp>
        <p:nvSpPr>
          <p:cNvPr id="44" name="Content Placeholder 17"/>
          <p:cNvSpPr>
            <a:spLocks noGrp="1"/>
          </p:cNvSpPr>
          <p:nvPr>
            <p:ph sz="quarter" idx="32" hasCustomPrompt="1"/>
          </p:nvPr>
        </p:nvSpPr>
        <p:spPr>
          <a:xfrm>
            <a:off x="1981200" y="6019800"/>
            <a:ext cx="2057400" cy="2286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Office Location</a:t>
            </a:r>
          </a:p>
        </p:txBody>
      </p:sp>
      <p:sp>
        <p:nvSpPr>
          <p:cNvPr id="45" name="Content Placeholder 17"/>
          <p:cNvSpPr>
            <a:spLocks noGrp="1"/>
          </p:cNvSpPr>
          <p:nvPr>
            <p:ph sz="quarter" idx="33" hasCustomPrompt="1"/>
          </p:nvPr>
        </p:nvSpPr>
        <p:spPr>
          <a:xfrm>
            <a:off x="1981200" y="6248400"/>
            <a:ext cx="2057400" cy="2286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Email Address</a:t>
            </a:r>
          </a:p>
        </p:txBody>
      </p:sp>
      <p:sp>
        <p:nvSpPr>
          <p:cNvPr id="46" name="Picture Placeholder 14"/>
          <p:cNvSpPr>
            <a:spLocks noGrp="1"/>
          </p:cNvSpPr>
          <p:nvPr>
            <p:ph type="pic" sz="quarter" idx="34"/>
          </p:nvPr>
        </p:nvSpPr>
        <p:spPr>
          <a:xfrm>
            <a:off x="304800" y="1981200"/>
            <a:ext cx="1524000" cy="175260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7" name="Content Placeholder 17"/>
          <p:cNvSpPr>
            <a:spLocks noGrp="1"/>
          </p:cNvSpPr>
          <p:nvPr>
            <p:ph sz="quarter" idx="35" hasCustomPrompt="1"/>
          </p:nvPr>
        </p:nvSpPr>
        <p:spPr>
          <a:xfrm>
            <a:off x="1981200" y="2667000"/>
            <a:ext cx="2057400" cy="3048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48" name="Content Placeholder 17"/>
          <p:cNvSpPr>
            <a:spLocks noGrp="1"/>
          </p:cNvSpPr>
          <p:nvPr>
            <p:ph sz="quarter" idx="36" hasCustomPrompt="1"/>
          </p:nvPr>
        </p:nvSpPr>
        <p:spPr>
          <a:xfrm>
            <a:off x="1981200" y="2971800"/>
            <a:ext cx="2057400" cy="3048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4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Position</a:t>
            </a:r>
          </a:p>
        </p:txBody>
      </p:sp>
      <p:sp>
        <p:nvSpPr>
          <p:cNvPr id="49" name="Content Placeholder 17"/>
          <p:cNvSpPr>
            <a:spLocks noGrp="1"/>
          </p:cNvSpPr>
          <p:nvPr>
            <p:ph sz="quarter" idx="37" hasCustomPrompt="1"/>
          </p:nvPr>
        </p:nvSpPr>
        <p:spPr>
          <a:xfrm>
            <a:off x="1981200" y="3276600"/>
            <a:ext cx="2057400" cy="2286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Office Location</a:t>
            </a:r>
          </a:p>
        </p:txBody>
      </p:sp>
      <p:sp>
        <p:nvSpPr>
          <p:cNvPr id="50" name="Content Placeholder 17"/>
          <p:cNvSpPr>
            <a:spLocks noGrp="1"/>
          </p:cNvSpPr>
          <p:nvPr>
            <p:ph sz="quarter" idx="38" hasCustomPrompt="1"/>
          </p:nvPr>
        </p:nvSpPr>
        <p:spPr>
          <a:xfrm>
            <a:off x="1981200" y="3505200"/>
            <a:ext cx="2057400" cy="2286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Email Address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304800" y="1066800"/>
            <a:ext cx="8532813" cy="685800"/>
          </a:xfrm>
        </p:spPr>
        <p:txBody>
          <a:bodyPr lIns="91440" rIns="91440" anchor="t" anchorCtr="0"/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Click to insert introductory text here</a:t>
            </a:r>
          </a:p>
        </p:txBody>
      </p:sp>
      <p:sp>
        <p:nvSpPr>
          <p:cNvPr id="6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608013"/>
            <a:ext cx="85344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82103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– 6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229600" y="6515100"/>
            <a:ext cx="609600" cy="228600"/>
          </a:xfrm>
        </p:spPr>
        <p:txBody>
          <a:bodyPr/>
          <a:lstStyle/>
          <a:p>
            <a:fld id="{0AE9827F-5103-4963-9894-8DB31F6241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304800" y="1447800"/>
            <a:ext cx="1219200" cy="121920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2" name="Content Placeholder 17"/>
          <p:cNvSpPr>
            <a:spLocks noGrp="1"/>
          </p:cNvSpPr>
          <p:nvPr>
            <p:ph sz="quarter" idx="15" hasCustomPrompt="1"/>
          </p:nvPr>
        </p:nvSpPr>
        <p:spPr>
          <a:xfrm>
            <a:off x="304800" y="2667000"/>
            <a:ext cx="2057400" cy="3048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53" name="Content Placeholder 17"/>
          <p:cNvSpPr>
            <a:spLocks noGrp="1"/>
          </p:cNvSpPr>
          <p:nvPr>
            <p:ph sz="quarter" idx="16" hasCustomPrompt="1"/>
          </p:nvPr>
        </p:nvSpPr>
        <p:spPr>
          <a:xfrm>
            <a:off x="304800" y="2971800"/>
            <a:ext cx="2057400" cy="3048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4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Position</a:t>
            </a:r>
          </a:p>
        </p:txBody>
      </p:sp>
      <p:sp>
        <p:nvSpPr>
          <p:cNvPr id="54" name="Content Placeholder 17"/>
          <p:cNvSpPr>
            <a:spLocks noGrp="1"/>
          </p:cNvSpPr>
          <p:nvPr>
            <p:ph sz="quarter" idx="17" hasCustomPrompt="1"/>
          </p:nvPr>
        </p:nvSpPr>
        <p:spPr>
          <a:xfrm>
            <a:off x="304800" y="3276600"/>
            <a:ext cx="2057400" cy="2286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Office Location</a:t>
            </a:r>
          </a:p>
        </p:txBody>
      </p:sp>
      <p:sp>
        <p:nvSpPr>
          <p:cNvPr id="55" name="Content Placeholder 17"/>
          <p:cNvSpPr>
            <a:spLocks noGrp="1"/>
          </p:cNvSpPr>
          <p:nvPr>
            <p:ph sz="quarter" idx="18" hasCustomPrompt="1"/>
          </p:nvPr>
        </p:nvSpPr>
        <p:spPr>
          <a:xfrm>
            <a:off x="304800" y="3505200"/>
            <a:ext cx="2057400" cy="2286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Email Address</a:t>
            </a:r>
          </a:p>
        </p:txBody>
      </p:sp>
      <p:sp>
        <p:nvSpPr>
          <p:cNvPr id="56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3657600" y="1447800"/>
            <a:ext cx="1219200" cy="121920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7" name="Content Placeholder 17"/>
          <p:cNvSpPr>
            <a:spLocks noGrp="1"/>
          </p:cNvSpPr>
          <p:nvPr>
            <p:ph sz="quarter" idx="20" hasCustomPrompt="1"/>
          </p:nvPr>
        </p:nvSpPr>
        <p:spPr>
          <a:xfrm>
            <a:off x="3657600" y="2667000"/>
            <a:ext cx="2057400" cy="3048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58" name="Content Placeholder 17"/>
          <p:cNvSpPr>
            <a:spLocks noGrp="1"/>
          </p:cNvSpPr>
          <p:nvPr>
            <p:ph sz="quarter" idx="21" hasCustomPrompt="1"/>
          </p:nvPr>
        </p:nvSpPr>
        <p:spPr>
          <a:xfrm>
            <a:off x="3657600" y="2971800"/>
            <a:ext cx="2057400" cy="3048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4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Position</a:t>
            </a:r>
          </a:p>
        </p:txBody>
      </p:sp>
      <p:sp>
        <p:nvSpPr>
          <p:cNvPr id="59" name="Content Placeholder 17"/>
          <p:cNvSpPr>
            <a:spLocks noGrp="1"/>
          </p:cNvSpPr>
          <p:nvPr>
            <p:ph sz="quarter" idx="22" hasCustomPrompt="1"/>
          </p:nvPr>
        </p:nvSpPr>
        <p:spPr>
          <a:xfrm>
            <a:off x="3657600" y="3276600"/>
            <a:ext cx="2057400" cy="2286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Office Location</a:t>
            </a:r>
          </a:p>
        </p:txBody>
      </p:sp>
      <p:sp>
        <p:nvSpPr>
          <p:cNvPr id="60" name="Content Placeholder 17"/>
          <p:cNvSpPr>
            <a:spLocks noGrp="1"/>
          </p:cNvSpPr>
          <p:nvPr>
            <p:ph sz="quarter" idx="23" hasCustomPrompt="1"/>
          </p:nvPr>
        </p:nvSpPr>
        <p:spPr>
          <a:xfrm>
            <a:off x="3657600" y="3505200"/>
            <a:ext cx="2057400" cy="2286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Email Address</a:t>
            </a:r>
          </a:p>
        </p:txBody>
      </p:sp>
      <p:sp>
        <p:nvSpPr>
          <p:cNvPr id="61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6781800" y="1447800"/>
            <a:ext cx="1219200" cy="121920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2" name="Content Placeholder 17"/>
          <p:cNvSpPr>
            <a:spLocks noGrp="1"/>
          </p:cNvSpPr>
          <p:nvPr>
            <p:ph sz="quarter" idx="25" hasCustomPrompt="1"/>
          </p:nvPr>
        </p:nvSpPr>
        <p:spPr>
          <a:xfrm>
            <a:off x="6781800" y="2667000"/>
            <a:ext cx="2057400" cy="3048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63" name="Content Placeholder 17"/>
          <p:cNvSpPr>
            <a:spLocks noGrp="1"/>
          </p:cNvSpPr>
          <p:nvPr>
            <p:ph sz="quarter" idx="26" hasCustomPrompt="1"/>
          </p:nvPr>
        </p:nvSpPr>
        <p:spPr>
          <a:xfrm>
            <a:off x="6781800" y="2971800"/>
            <a:ext cx="2057400" cy="3048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4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Position</a:t>
            </a:r>
          </a:p>
        </p:txBody>
      </p:sp>
      <p:sp>
        <p:nvSpPr>
          <p:cNvPr id="64" name="Content Placeholder 17"/>
          <p:cNvSpPr>
            <a:spLocks noGrp="1"/>
          </p:cNvSpPr>
          <p:nvPr>
            <p:ph sz="quarter" idx="27" hasCustomPrompt="1"/>
          </p:nvPr>
        </p:nvSpPr>
        <p:spPr>
          <a:xfrm>
            <a:off x="6781800" y="3276600"/>
            <a:ext cx="2057400" cy="2286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Office Location</a:t>
            </a:r>
          </a:p>
        </p:txBody>
      </p:sp>
      <p:sp>
        <p:nvSpPr>
          <p:cNvPr id="65" name="Content Placeholder 17"/>
          <p:cNvSpPr>
            <a:spLocks noGrp="1"/>
          </p:cNvSpPr>
          <p:nvPr>
            <p:ph sz="quarter" idx="28" hasCustomPrompt="1"/>
          </p:nvPr>
        </p:nvSpPr>
        <p:spPr>
          <a:xfrm>
            <a:off x="6781800" y="3505200"/>
            <a:ext cx="2057400" cy="2286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Email Address</a:t>
            </a:r>
          </a:p>
        </p:txBody>
      </p:sp>
      <p:sp>
        <p:nvSpPr>
          <p:cNvPr id="66" name="Picture Placeholder 14"/>
          <p:cNvSpPr>
            <a:spLocks noGrp="1"/>
          </p:cNvSpPr>
          <p:nvPr>
            <p:ph type="pic" sz="quarter" idx="34"/>
          </p:nvPr>
        </p:nvSpPr>
        <p:spPr>
          <a:xfrm>
            <a:off x="304800" y="4181475"/>
            <a:ext cx="1219200" cy="121920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7" name="Content Placeholder 17"/>
          <p:cNvSpPr>
            <a:spLocks noGrp="1"/>
          </p:cNvSpPr>
          <p:nvPr>
            <p:ph sz="quarter" idx="35" hasCustomPrompt="1"/>
          </p:nvPr>
        </p:nvSpPr>
        <p:spPr>
          <a:xfrm>
            <a:off x="304800" y="5400675"/>
            <a:ext cx="2057400" cy="3048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68" name="Content Placeholder 17"/>
          <p:cNvSpPr>
            <a:spLocks noGrp="1"/>
          </p:cNvSpPr>
          <p:nvPr>
            <p:ph sz="quarter" idx="36" hasCustomPrompt="1"/>
          </p:nvPr>
        </p:nvSpPr>
        <p:spPr>
          <a:xfrm>
            <a:off x="304800" y="5705475"/>
            <a:ext cx="2057400" cy="3048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4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Position</a:t>
            </a:r>
          </a:p>
        </p:txBody>
      </p:sp>
      <p:sp>
        <p:nvSpPr>
          <p:cNvPr id="69" name="Content Placeholder 17"/>
          <p:cNvSpPr>
            <a:spLocks noGrp="1"/>
          </p:cNvSpPr>
          <p:nvPr>
            <p:ph sz="quarter" idx="37" hasCustomPrompt="1"/>
          </p:nvPr>
        </p:nvSpPr>
        <p:spPr>
          <a:xfrm>
            <a:off x="304800" y="6010275"/>
            <a:ext cx="2057400" cy="2286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Office Location</a:t>
            </a:r>
          </a:p>
        </p:txBody>
      </p:sp>
      <p:sp>
        <p:nvSpPr>
          <p:cNvPr id="70" name="Content Placeholder 17"/>
          <p:cNvSpPr>
            <a:spLocks noGrp="1"/>
          </p:cNvSpPr>
          <p:nvPr>
            <p:ph sz="quarter" idx="38" hasCustomPrompt="1"/>
          </p:nvPr>
        </p:nvSpPr>
        <p:spPr>
          <a:xfrm>
            <a:off x="304800" y="6238875"/>
            <a:ext cx="2057400" cy="2286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Email Address</a:t>
            </a:r>
          </a:p>
        </p:txBody>
      </p:sp>
      <p:sp>
        <p:nvSpPr>
          <p:cNvPr id="71" name="Picture Placeholder 14"/>
          <p:cNvSpPr>
            <a:spLocks noGrp="1"/>
          </p:cNvSpPr>
          <p:nvPr>
            <p:ph type="pic" sz="quarter" idx="39"/>
          </p:nvPr>
        </p:nvSpPr>
        <p:spPr>
          <a:xfrm>
            <a:off x="3657600" y="4181475"/>
            <a:ext cx="1219200" cy="121920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2" name="Content Placeholder 17"/>
          <p:cNvSpPr>
            <a:spLocks noGrp="1"/>
          </p:cNvSpPr>
          <p:nvPr>
            <p:ph sz="quarter" idx="40" hasCustomPrompt="1"/>
          </p:nvPr>
        </p:nvSpPr>
        <p:spPr>
          <a:xfrm>
            <a:off x="3657600" y="5400675"/>
            <a:ext cx="2057400" cy="3048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73" name="Content Placeholder 17"/>
          <p:cNvSpPr>
            <a:spLocks noGrp="1"/>
          </p:cNvSpPr>
          <p:nvPr>
            <p:ph sz="quarter" idx="41" hasCustomPrompt="1"/>
          </p:nvPr>
        </p:nvSpPr>
        <p:spPr>
          <a:xfrm>
            <a:off x="3657600" y="5705475"/>
            <a:ext cx="2057400" cy="3048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4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Position</a:t>
            </a:r>
          </a:p>
        </p:txBody>
      </p:sp>
      <p:sp>
        <p:nvSpPr>
          <p:cNvPr id="74" name="Content Placeholder 17"/>
          <p:cNvSpPr>
            <a:spLocks noGrp="1"/>
          </p:cNvSpPr>
          <p:nvPr>
            <p:ph sz="quarter" idx="42" hasCustomPrompt="1"/>
          </p:nvPr>
        </p:nvSpPr>
        <p:spPr>
          <a:xfrm>
            <a:off x="3657600" y="6010275"/>
            <a:ext cx="2057400" cy="2286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Office Location</a:t>
            </a:r>
          </a:p>
        </p:txBody>
      </p:sp>
      <p:sp>
        <p:nvSpPr>
          <p:cNvPr id="75" name="Content Placeholder 17"/>
          <p:cNvSpPr>
            <a:spLocks noGrp="1"/>
          </p:cNvSpPr>
          <p:nvPr>
            <p:ph sz="quarter" idx="43" hasCustomPrompt="1"/>
          </p:nvPr>
        </p:nvSpPr>
        <p:spPr>
          <a:xfrm>
            <a:off x="3657600" y="6238875"/>
            <a:ext cx="2057400" cy="2286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Email Address</a:t>
            </a:r>
          </a:p>
        </p:txBody>
      </p:sp>
      <p:sp>
        <p:nvSpPr>
          <p:cNvPr id="76" name="Picture Placeholder 14"/>
          <p:cNvSpPr>
            <a:spLocks noGrp="1"/>
          </p:cNvSpPr>
          <p:nvPr>
            <p:ph type="pic" sz="quarter" idx="44"/>
          </p:nvPr>
        </p:nvSpPr>
        <p:spPr>
          <a:xfrm>
            <a:off x="6781800" y="4181475"/>
            <a:ext cx="1219200" cy="121920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7" name="Content Placeholder 17"/>
          <p:cNvSpPr>
            <a:spLocks noGrp="1"/>
          </p:cNvSpPr>
          <p:nvPr>
            <p:ph sz="quarter" idx="45" hasCustomPrompt="1"/>
          </p:nvPr>
        </p:nvSpPr>
        <p:spPr>
          <a:xfrm>
            <a:off x="6781800" y="5400675"/>
            <a:ext cx="2057400" cy="3048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78" name="Content Placeholder 17"/>
          <p:cNvSpPr>
            <a:spLocks noGrp="1"/>
          </p:cNvSpPr>
          <p:nvPr>
            <p:ph sz="quarter" idx="46" hasCustomPrompt="1"/>
          </p:nvPr>
        </p:nvSpPr>
        <p:spPr>
          <a:xfrm>
            <a:off x="6781800" y="5705475"/>
            <a:ext cx="2057400" cy="3048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4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Position</a:t>
            </a:r>
          </a:p>
        </p:txBody>
      </p:sp>
      <p:sp>
        <p:nvSpPr>
          <p:cNvPr id="79" name="Content Placeholder 17"/>
          <p:cNvSpPr>
            <a:spLocks noGrp="1"/>
          </p:cNvSpPr>
          <p:nvPr>
            <p:ph sz="quarter" idx="47" hasCustomPrompt="1"/>
          </p:nvPr>
        </p:nvSpPr>
        <p:spPr>
          <a:xfrm>
            <a:off x="6781800" y="6010275"/>
            <a:ext cx="2057400" cy="2286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Office Location</a:t>
            </a:r>
          </a:p>
        </p:txBody>
      </p:sp>
      <p:sp>
        <p:nvSpPr>
          <p:cNvPr id="80" name="Content Placeholder 17"/>
          <p:cNvSpPr>
            <a:spLocks noGrp="1"/>
          </p:cNvSpPr>
          <p:nvPr>
            <p:ph sz="quarter" idx="48" hasCustomPrompt="1"/>
          </p:nvPr>
        </p:nvSpPr>
        <p:spPr>
          <a:xfrm>
            <a:off x="6781800" y="6238875"/>
            <a:ext cx="2057400" cy="2286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Email Address</a:t>
            </a:r>
          </a:p>
        </p:txBody>
      </p:sp>
      <p:sp>
        <p:nvSpPr>
          <p:cNvPr id="8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608013"/>
            <a:ext cx="85344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21637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– 8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229600" y="6515100"/>
            <a:ext cx="609600" cy="228600"/>
          </a:xfrm>
        </p:spPr>
        <p:txBody>
          <a:bodyPr/>
          <a:lstStyle/>
          <a:p>
            <a:fld id="{0AE9827F-5103-4963-9894-8DB31F6241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304800" y="1447800"/>
            <a:ext cx="1219200" cy="121920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0" name="Content Placeholder 17"/>
          <p:cNvSpPr>
            <a:spLocks noGrp="1"/>
          </p:cNvSpPr>
          <p:nvPr>
            <p:ph sz="quarter" idx="15" hasCustomPrompt="1"/>
          </p:nvPr>
        </p:nvSpPr>
        <p:spPr>
          <a:xfrm>
            <a:off x="304800" y="2667000"/>
            <a:ext cx="2057400" cy="3048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61" name="Content Placeholder 17"/>
          <p:cNvSpPr>
            <a:spLocks noGrp="1"/>
          </p:cNvSpPr>
          <p:nvPr>
            <p:ph sz="quarter" idx="16" hasCustomPrompt="1"/>
          </p:nvPr>
        </p:nvSpPr>
        <p:spPr>
          <a:xfrm>
            <a:off x="304800" y="2971800"/>
            <a:ext cx="2057400" cy="3048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Position</a:t>
            </a:r>
          </a:p>
        </p:txBody>
      </p:sp>
      <p:sp>
        <p:nvSpPr>
          <p:cNvPr id="62" name="Content Placeholder 17"/>
          <p:cNvSpPr>
            <a:spLocks noGrp="1"/>
          </p:cNvSpPr>
          <p:nvPr>
            <p:ph sz="quarter" idx="17" hasCustomPrompt="1"/>
          </p:nvPr>
        </p:nvSpPr>
        <p:spPr>
          <a:xfrm>
            <a:off x="304800" y="3276600"/>
            <a:ext cx="2057400" cy="2286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Office Location</a:t>
            </a:r>
          </a:p>
        </p:txBody>
      </p:sp>
      <p:sp>
        <p:nvSpPr>
          <p:cNvPr id="63" name="Content Placeholder 17"/>
          <p:cNvSpPr>
            <a:spLocks noGrp="1"/>
          </p:cNvSpPr>
          <p:nvPr>
            <p:ph sz="quarter" idx="18" hasCustomPrompt="1"/>
          </p:nvPr>
        </p:nvSpPr>
        <p:spPr>
          <a:xfrm>
            <a:off x="304800" y="3505200"/>
            <a:ext cx="2057400" cy="2286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Email Address</a:t>
            </a:r>
          </a:p>
        </p:txBody>
      </p:sp>
      <p:sp>
        <p:nvSpPr>
          <p:cNvPr id="6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438400" y="1447800"/>
            <a:ext cx="1219200" cy="121920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5" name="Content Placeholder 17"/>
          <p:cNvSpPr>
            <a:spLocks noGrp="1"/>
          </p:cNvSpPr>
          <p:nvPr>
            <p:ph sz="quarter" idx="20" hasCustomPrompt="1"/>
          </p:nvPr>
        </p:nvSpPr>
        <p:spPr>
          <a:xfrm>
            <a:off x="2438400" y="2667000"/>
            <a:ext cx="2057400" cy="3048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66" name="Content Placeholder 17"/>
          <p:cNvSpPr>
            <a:spLocks noGrp="1"/>
          </p:cNvSpPr>
          <p:nvPr>
            <p:ph sz="quarter" idx="21" hasCustomPrompt="1"/>
          </p:nvPr>
        </p:nvSpPr>
        <p:spPr>
          <a:xfrm>
            <a:off x="2438400" y="2971800"/>
            <a:ext cx="2057400" cy="3048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Position</a:t>
            </a:r>
          </a:p>
        </p:txBody>
      </p:sp>
      <p:sp>
        <p:nvSpPr>
          <p:cNvPr id="67" name="Content Placeholder 17"/>
          <p:cNvSpPr>
            <a:spLocks noGrp="1"/>
          </p:cNvSpPr>
          <p:nvPr>
            <p:ph sz="quarter" idx="22" hasCustomPrompt="1"/>
          </p:nvPr>
        </p:nvSpPr>
        <p:spPr>
          <a:xfrm>
            <a:off x="2438400" y="3276600"/>
            <a:ext cx="2057400" cy="2286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Office Location</a:t>
            </a:r>
          </a:p>
        </p:txBody>
      </p:sp>
      <p:sp>
        <p:nvSpPr>
          <p:cNvPr id="68" name="Content Placeholder 17"/>
          <p:cNvSpPr>
            <a:spLocks noGrp="1"/>
          </p:cNvSpPr>
          <p:nvPr>
            <p:ph sz="quarter" idx="23" hasCustomPrompt="1"/>
          </p:nvPr>
        </p:nvSpPr>
        <p:spPr>
          <a:xfrm>
            <a:off x="2438400" y="3505200"/>
            <a:ext cx="2057400" cy="2286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Email Address</a:t>
            </a:r>
          </a:p>
        </p:txBody>
      </p:sp>
      <p:sp>
        <p:nvSpPr>
          <p:cNvPr id="69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4648200" y="1447800"/>
            <a:ext cx="1219200" cy="121920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0" name="Content Placeholder 17"/>
          <p:cNvSpPr>
            <a:spLocks noGrp="1"/>
          </p:cNvSpPr>
          <p:nvPr>
            <p:ph sz="quarter" idx="25" hasCustomPrompt="1"/>
          </p:nvPr>
        </p:nvSpPr>
        <p:spPr>
          <a:xfrm>
            <a:off x="4648200" y="2667000"/>
            <a:ext cx="2057400" cy="3048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71" name="Content Placeholder 17"/>
          <p:cNvSpPr>
            <a:spLocks noGrp="1"/>
          </p:cNvSpPr>
          <p:nvPr>
            <p:ph sz="quarter" idx="26" hasCustomPrompt="1"/>
          </p:nvPr>
        </p:nvSpPr>
        <p:spPr>
          <a:xfrm>
            <a:off x="4648200" y="2971800"/>
            <a:ext cx="2057400" cy="3048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Position</a:t>
            </a:r>
          </a:p>
        </p:txBody>
      </p:sp>
      <p:sp>
        <p:nvSpPr>
          <p:cNvPr id="72" name="Content Placeholder 17"/>
          <p:cNvSpPr>
            <a:spLocks noGrp="1"/>
          </p:cNvSpPr>
          <p:nvPr>
            <p:ph sz="quarter" idx="27" hasCustomPrompt="1"/>
          </p:nvPr>
        </p:nvSpPr>
        <p:spPr>
          <a:xfrm>
            <a:off x="4648200" y="3276600"/>
            <a:ext cx="2057400" cy="2286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Office Location</a:t>
            </a:r>
          </a:p>
        </p:txBody>
      </p:sp>
      <p:sp>
        <p:nvSpPr>
          <p:cNvPr id="73" name="Content Placeholder 17"/>
          <p:cNvSpPr>
            <a:spLocks noGrp="1"/>
          </p:cNvSpPr>
          <p:nvPr>
            <p:ph sz="quarter" idx="28" hasCustomPrompt="1"/>
          </p:nvPr>
        </p:nvSpPr>
        <p:spPr>
          <a:xfrm>
            <a:off x="4648200" y="3505200"/>
            <a:ext cx="2057400" cy="2286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Email Address</a:t>
            </a:r>
          </a:p>
        </p:txBody>
      </p:sp>
      <p:sp>
        <p:nvSpPr>
          <p:cNvPr id="74" name="Picture Placeholder 14"/>
          <p:cNvSpPr>
            <a:spLocks noGrp="1"/>
          </p:cNvSpPr>
          <p:nvPr>
            <p:ph type="pic" sz="quarter" idx="29"/>
          </p:nvPr>
        </p:nvSpPr>
        <p:spPr>
          <a:xfrm>
            <a:off x="6781800" y="1447800"/>
            <a:ext cx="1219200" cy="121920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5" name="Content Placeholder 17"/>
          <p:cNvSpPr>
            <a:spLocks noGrp="1"/>
          </p:cNvSpPr>
          <p:nvPr>
            <p:ph sz="quarter" idx="30" hasCustomPrompt="1"/>
          </p:nvPr>
        </p:nvSpPr>
        <p:spPr>
          <a:xfrm>
            <a:off x="6781800" y="2667000"/>
            <a:ext cx="2057400" cy="3048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76" name="Content Placeholder 17"/>
          <p:cNvSpPr>
            <a:spLocks noGrp="1"/>
          </p:cNvSpPr>
          <p:nvPr>
            <p:ph sz="quarter" idx="31" hasCustomPrompt="1"/>
          </p:nvPr>
        </p:nvSpPr>
        <p:spPr>
          <a:xfrm>
            <a:off x="6781800" y="2971800"/>
            <a:ext cx="2057400" cy="3048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Position</a:t>
            </a:r>
          </a:p>
        </p:txBody>
      </p:sp>
      <p:sp>
        <p:nvSpPr>
          <p:cNvPr id="77" name="Content Placeholder 17"/>
          <p:cNvSpPr>
            <a:spLocks noGrp="1"/>
          </p:cNvSpPr>
          <p:nvPr>
            <p:ph sz="quarter" idx="32" hasCustomPrompt="1"/>
          </p:nvPr>
        </p:nvSpPr>
        <p:spPr>
          <a:xfrm>
            <a:off x="6781800" y="3276600"/>
            <a:ext cx="2057400" cy="2286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Office Location</a:t>
            </a:r>
          </a:p>
        </p:txBody>
      </p:sp>
      <p:sp>
        <p:nvSpPr>
          <p:cNvPr id="78" name="Content Placeholder 17"/>
          <p:cNvSpPr>
            <a:spLocks noGrp="1"/>
          </p:cNvSpPr>
          <p:nvPr>
            <p:ph sz="quarter" idx="33" hasCustomPrompt="1"/>
          </p:nvPr>
        </p:nvSpPr>
        <p:spPr>
          <a:xfrm>
            <a:off x="6781800" y="3505200"/>
            <a:ext cx="2057400" cy="2286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Email Address</a:t>
            </a:r>
          </a:p>
        </p:txBody>
      </p:sp>
      <p:sp>
        <p:nvSpPr>
          <p:cNvPr id="79" name="Picture Placeholder 14"/>
          <p:cNvSpPr>
            <a:spLocks noGrp="1"/>
          </p:cNvSpPr>
          <p:nvPr>
            <p:ph type="pic" sz="quarter" idx="34"/>
          </p:nvPr>
        </p:nvSpPr>
        <p:spPr>
          <a:xfrm>
            <a:off x="304800" y="4152900"/>
            <a:ext cx="1219200" cy="121920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80" name="Content Placeholder 17"/>
          <p:cNvSpPr>
            <a:spLocks noGrp="1"/>
          </p:cNvSpPr>
          <p:nvPr>
            <p:ph sz="quarter" idx="35" hasCustomPrompt="1"/>
          </p:nvPr>
        </p:nvSpPr>
        <p:spPr>
          <a:xfrm>
            <a:off x="304800" y="5372100"/>
            <a:ext cx="2057400" cy="3048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81" name="Content Placeholder 17"/>
          <p:cNvSpPr>
            <a:spLocks noGrp="1"/>
          </p:cNvSpPr>
          <p:nvPr>
            <p:ph sz="quarter" idx="36" hasCustomPrompt="1"/>
          </p:nvPr>
        </p:nvSpPr>
        <p:spPr>
          <a:xfrm>
            <a:off x="304800" y="5676900"/>
            <a:ext cx="2057400" cy="3048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Position</a:t>
            </a:r>
          </a:p>
        </p:txBody>
      </p:sp>
      <p:sp>
        <p:nvSpPr>
          <p:cNvPr id="82" name="Content Placeholder 17"/>
          <p:cNvSpPr>
            <a:spLocks noGrp="1"/>
          </p:cNvSpPr>
          <p:nvPr>
            <p:ph sz="quarter" idx="37" hasCustomPrompt="1"/>
          </p:nvPr>
        </p:nvSpPr>
        <p:spPr>
          <a:xfrm>
            <a:off x="304800" y="5981700"/>
            <a:ext cx="2057400" cy="2286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Office Location</a:t>
            </a:r>
          </a:p>
        </p:txBody>
      </p:sp>
      <p:sp>
        <p:nvSpPr>
          <p:cNvPr id="83" name="Content Placeholder 17"/>
          <p:cNvSpPr>
            <a:spLocks noGrp="1"/>
          </p:cNvSpPr>
          <p:nvPr>
            <p:ph sz="quarter" idx="38" hasCustomPrompt="1"/>
          </p:nvPr>
        </p:nvSpPr>
        <p:spPr>
          <a:xfrm>
            <a:off x="304800" y="6210300"/>
            <a:ext cx="2057400" cy="2286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Email Address</a:t>
            </a:r>
          </a:p>
        </p:txBody>
      </p:sp>
      <p:sp>
        <p:nvSpPr>
          <p:cNvPr id="84" name="Picture Placeholder 14"/>
          <p:cNvSpPr>
            <a:spLocks noGrp="1"/>
          </p:cNvSpPr>
          <p:nvPr>
            <p:ph type="pic" sz="quarter" idx="39"/>
          </p:nvPr>
        </p:nvSpPr>
        <p:spPr>
          <a:xfrm>
            <a:off x="2438400" y="4152900"/>
            <a:ext cx="1219200" cy="121920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85" name="Content Placeholder 17"/>
          <p:cNvSpPr>
            <a:spLocks noGrp="1"/>
          </p:cNvSpPr>
          <p:nvPr>
            <p:ph sz="quarter" idx="40" hasCustomPrompt="1"/>
          </p:nvPr>
        </p:nvSpPr>
        <p:spPr>
          <a:xfrm>
            <a:off x="2438400" y="5372100"/>
            <a:ext cx="2057400" cy="3048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86" name="Content Placeholder 17"/>
          <p:cNvSpPr>
            <a:spLocks noGrp="1"/>
          </p:cNvSpPr>
          <p:nvPr>
            <p:ph sz="quarter" idx="41" hasCustomPrompt="1"/>
          </p:nvPr>
        </p:nvSpPr>
        <p:spPr>
          <a:xfrm>
            <a:off x="2438400" y="5676900"/>
            <a:ext cx="2057400" cy="3048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Position</a:t>
            </a:r>
          </a:p>
        </p:txBody>
      </p:sp>
      <p:sp>
        <p:nvSpPr>
          <p:cNvPr id="87" name="Content Placeholder 17"/>
          <p:cNvSpPr>
            <a:spLocks noGrp="1"/>
          </p:cNvSpPr>
          <p:nvPr>
            <p:ph sz="quarter" idx="42" hasCustomPrompt="1"/>
          </p:nvPr>
        </p:nvSpPr>
        <p:spPr>
          <a:xfrm>
            <a:off x="2438400" y="5981700"/>
            <a:ext cx="2057400" cy="2286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Office Location</a:t>
            </a:r>
          </a:p>
        </p:txBody>
      </p:sp>
      <p:sp>
        <p:nvSpPr>
          <p:cNvPr id="88" name="Content Placeholder 17"/>
          <p:cNvSpPr>
            <a:spLocks noGrp="1"/>
          </p:cNvSpPr>
          <p:nvPr>
            <p:ph sz="quarter" idx="43" hasCustomPrompt="1"/>
          </p:nvPr>
        </p:nvSpPr>
        <p:spPr>
          <a:xfrm>
            <a:off x="2438400" y="6210300"/>
            <a:ext cx="2057400" cy="2286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Email Address</a:t>
            </a:r>
          </a:p>
        </p:txBody>
      </p:sp>
      <p:sp>
        <p:nvSpPr>
          <p:cNvPr id="89" name="Picture Placeholder 14"/>
          <p:cNvSpPr>
            <a:spLocks noGrp="1"/>
          </p:cNvSpPr>
          <p:nvPr>
            <p:ph type="pic" sz="quarter" idx="44"/>
          </p:nvPr>
        </p:nvSpPr>
        <p:spPr>
          <a:xfrm>
            <a:off x="4648200" y="4152900"/>
            <a:ext cx="1219200" cy="121920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90" name="Content Placeholder 17"/>
          <p:cNvSpPr>
            <a:spLocks noGrp="1"/>
          </p:cNvSpPr>
          <p:nvPr>
            <p:ph sz="quarter" idx="45" hasCustomPrompt="1"/>
          </p:nvPr>
        </p:nvSpPr>
        <p:spPr>
          <a:xfrm>
            <a:off x="4648200" y="5372100"/>
            <a:ext cx="2057400" cy="3048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91" name="Content Placeholder 17"/>
          <p:cNvSpPr>
            <a:spLocks noGrp="1"/>
          </p:cNvSpPr>
          <p:nvPr>
            <p:ph sz="quarter" idx="46" hasCustomPrompt="1"/>
          </p:nvPr>
        </p:nvSpPr>
        <p:spPr>
          <a:xfrm>
            <a:off x="4648200" y="5676900"/>
            <a:ext cx="2057400" cy="3048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Position</a:t>
            </a:r>
          </a:p>
        </p:txBody>
      </p:sp>
      <p:sp>
        <p:nvSpPr>
          <p:cNvPr id="92" name="Content Placeholder 17"/>
          <p:cNvSpPr>
            <a:spLocks noGrp="1"/>
          </p:cNvSpPr>
          <p:nvPr>
            <p:ph sz="quarter" idx="47" hasCustomPrompt="1"/>
          </p:nvPr>
        </p:nvSpPr>
        <p:spPr>
          <a:xfrm>
            <a:off x="4648200" y="5981700"/>
            <a:ext cx="2057400" cy="2286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Office Location</a:t>
            </a:r>
          </a:p>
        </p:txBody>
      </p:sp>
      <p:sp>
        <p:nvSpPr>
          <p:cNvPr id="93" name="Content Placeholder 17"/>
          <p:cNvSpPr>
            <a:spLocks noGrp="1"/>
          </p:cNvSpPr>
          <p:nvPr>
            <p:ph sz="quarter" idx="48" hasCustomPrompt="1"/>
          </p:nvPr>
        </p:nvSpPr>
        <p:spPr>
          <a:xfrm>
            <a:off x="4648200" y="6210300"/>
            <a:ext cx="2057400" cy="2286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Email Address</a:t>
            </a:r>
          </a:p>
        </p:txBody>
      </p:sp>
      <p:sp>
        <p:nvSpPr>
          <p:cNvPr id="94" name="Picture Placeholder 14"/>
          <p:cNvSpPr>
            <a:spLocks noGrp="1"/>
          </p:cNvSpPr>
          <p:nvPr>
            <p:ph type="pic" sz="quarter" idx="49"/>
          </p:nvPr>
        </p:nvSpPr>
        <p:spPr>
          <a:xfrm>
            <a:off x="6781800" y="4152900"/>
            <a:ext cx="1219200" cy="121920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95" name="Content Placeholder 17"/>
          <p:cNvSpPr>
            <a:spLocks noGrp="1"/>
          </p:cNvSpPr>
          <p:nvPr>
            <p:ph sz="quarter" idx="50" hasCustomPrompt="1"/>
          </p:nvPr>
        </p:nvSpPr>
        <p:spPr>
          <a:xfrm>
            <a:off x="6781800" y="5372100"/>
            <a:ext cx="2057400" cy="3048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96" name="Content Placeholder 17"/>
          <p:cNvSpPr>
            <a:spLocks noGrp="1"/>
          </p:cNvSpPr>
          <p:nvPr>
            <p:ph sz="quarter" idx="51" hasCustomPrompt="1"/>
          </p:nvPr>
        </p:nvSpPr>
        <p:spPr>
          <a:xfrm>
            <a:off x="6781800" y="5676900"/>
            <a:ext cx="2057400" cy="3048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Position</a:t>
            </a:r>
          </a:p>
        </p:txBody>
      </p:sp>
      <p:sp>
        <p:nvSpPr>
          <p:cNvPr id="97" name="Content Placeholder 17"/>
          <p:cNvSpPr>
            <a:spLocks noGrp="1"/>
          </p:cNvSpPr>
          <p:nvPr>
            <p:ph sz="quarter" idx="52" hasCustomPrompt="1"/>
          </p:nvPr>
        </p:nvSpPr>
        <p:spPr>
          <a:xfrm>
            <a:off x="6781800" y="5981700"/>
            <a:ext cx="2057400" cy="2286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Office Location</a:t>
            </a:r>
          </a:p>
        </p:txBody>
      </p:sp>
      <p:sp>
        <p:nvSpPr>
          <p:cNvPr id="98" name="Content Placeholder 17"/>
          <p:cNvSpPr>
            <a:spLocks noGrp="1"/>
          </p:cNvSpPr>
          <p:nvPr>
            <p:ph sz="quarter" idx="53" hasCustomPrompt="1"/>
          </p:nvPr>
        </p:nvSpPr>
        <p:spPr>
          <a:xfrm>
            <a:off x="6781800" y="6210300"/>
            <a:ext cx="2057400" cy="2286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Email Address</a:t>
            </a:r>
          </a:p>
        </p:txBody>
      </p:sp>
      <p:sp>
        <p:nvSpPr>
          <p:cNvPr id="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608013"/>
            <a:ext cx="85344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25641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53144" cy="68762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138"/>
          <p:cNvGrpSpPr>
            <a:grpSpLocks noChangeAspect="1"/>
          </p:cNvGrpSpPr>
          <p:nvPr userDrawn="1"/>
        </p:nvGrpSpPr>
        <p:grpSpPr bwMode="auto">
          <a:xfrm flipV="1">
            <a:off x="4632324" y="2171700"/>
            <a:ext cx="4521200" cy="4672013"/>
            <a:chOff x="2918" y="-3"/>
            <a:chExt cx="2848" cy="2943"/>
          </a:xfrm>
        </p:grpSpPr>
        <p:sp>
          <p:nvSpPr>
            <p:cNvPr id="10" name="Freeform 139"/>
            <p:cNvSpPr>
              <a:spLocks/>
            </p:cNvSpPr>
            <p:nvPr userDrawn="1"/>
          </p:nvSpPr>
          <p:spPr bwMode="auto">
            <a:xfrm>
              <a:off x="5650" y="1881"/>
              <a:ext cx="116" cy="281"/>
            </a:xfrm>
            <a:custGeom>
              <a:avLst/>
              <a:gdLst>
                <a:gd name="T0" fmla="*/ 49 w 49"/>
                <a:gd name="T1" fmla="*/ 0 h 119"/>
                <a:gd name="T2" fmla="*/ 12 w 49"/>
                <a:gd name="T3" fmla="*/ 81 h 119"/>
                <a:gd name="T4" fmla="*/ 49 w 49"/>
                <a:gd name="T5" fmla="*/ 119 h 119"/>
                <a:gd name="T6" fmla="*/ 49 w 49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119">
                  <a:moveTo>
                    <a:pt x="49" y="0"/>
                  </a:moveTo>
                  <a:cubicBezTo>
                    <a:pt x="17" y="13"/>
                    <a:pt x="0" y="49"/>
                    <a:pt x="12" y="81"/>
                  </a:cubicBezTo>
                  <a:cubicBezTo>
                    <a:pt x="19" y="99"/>
                    <a:pt x="32" y="113"/>
                    <a:pt x="49" y="119"/>
                  </a:cubicBezTo>
                  <a:cubicBezTo>
                    <a:pt x="49" y="0"/>
                    <a:pt x="49" y="0"/>
                    <a:pt x="49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40"/>
            <p:cNvSpPr>
              <a:spLocks/>
            </p:cNvSpPr>
            <p:nvPr userDrawn="1"/>
          </p:nvSpPr>
          <p:spPr bwMode="auto">
            <a:xfrm>
              <a:off x="5560" y="1545"/>
              <a:ext cx="206" cy="227"/>
            </a:xfrm>
            <a:custGeom>
              <a:avLst/>
              <a:gdLst>
                <a:gd name="T0" fmla="*/ 54 w 87"/>
                <a:gd name="T1" fmla="*/ 0 h 96"/>
                <a:gd name="T2" fmla="*/ 38 w 87"/>
                <a:gd name="T3" fmla="*/ 3 h 96"/>
                <a:gd name="T4" fmla="*/ 9 w 87"/>
                <a:gd name="T5" fmla="*/ 65 h 96"/>
                <a:gd name="T6" fmla="*/ 54 w 87"/>
                <a:gd name="T7" fmla="*/ 96 h 96"/>
                <a:gd name="T8" fmla="*/ 71 w 87"/>
                <a:gd name="T9" fmla="*/ 93 h 96"/>
                <a:gd name="T10" fmla="*/ 87 w 87"/>
                <a:gd name="T11" fmla="*/ 83 h 96"/>
                <a:gd name="T12" fmla="*/ 87 w 87"/>
                <a:gd name="T13" fmla="*/ 13 h 96"/>
                <a:gd name="T14" fmla="*/ 54 w 87"/>
                <a:gd name="T1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" h="96">
                  <a:moveTo>
                    <a:pt x="54" y="0"/>
                  </a:moveTo>
                  <a:cubicBezTo>
                    <a:pt x="49" y="0"/>
                    <a:pt x="43" y="1"/>
                    <a:pt x="38" y="3"/>
                  </a:cubicBezTo>
                  <a:cubicBezTo>
                    <a:pt x="13" y="12"/>
                    <a:pt x="0" y="40"/>
                    <a:pt x="9" y="65"/>
                  </a:cubicBezTo>
                  <a:cubicBezTo>
                    <a:pt x="16" y="84"/>
                    <a:pt x="35" y="96"/>
                    <a:pt x="54" y="96"/>
                  </a:cubicBezTo>
                  <a:cubicBezTo>
                    <a:pt x="60" y="96"/>
                    <a:pt x="65" y="95"/>
                    <a:pt x="71" y="93"/>
                  </a:cubicBezTo>
                  <a:cubicBezTo>
                    <a:pt x="77" y="91"/>
                    <a:pt x="82" y="88"/>
                    <a:pt x="87" y="83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78" y="5"/>
                    <a:pt x="66" y="0"/>
                    <a:pt x="54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Oval 141"/>
            <p:cNvSpPr>
              <a:spLocks noChangeArrowheads="1"/>
            </p:cNvSpPr>
            <p:nvPr userDrawn="1"/>
          </p:nvSpPr>
          <p:spPr bwMode="auto">
            <a:xfrm>
              <a:off x="5132" y="1966"/>
              <a:ext cx="303" cy="303"/>
            </a:xfrm>
            <a:prstGeom prst="ellipse">
              <a:avLst/>
            </a:pr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142"/>
            <p:cNvSpPr>
              <a:spLocks noChangeArrowheads="1"/>
            </p:cNvSpPr>
            <p:nvPr userDrawn="1"/>
          </p:nvSpPr>
          <p:spPr bwMode="auto">
            <a:xfrm>
              <a:off x="5170" y="1616"/>
              <a:ext cx="227" cy="227"/>
            </a:xfrm>
            <a:prstGeom prst="ellipse">
              <a:avLst/>
            </a:pr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143"/>
            <p:cNvSpPr>
              <a:spLocks noChangeArrowheads="1"/>
            </p:cNvSpPr>
            <p:nvPr userDrawn="1"/>
          </p:nvSpPr>
          <p:spPr bwMode="auto">
            <a:xfrm>
              <a:off x="5170" y="2406"/>
              <a:ext cx="227" cy="227"/>
            </a:xfrm>
            <a:prstGeom prst="ellipse">
              <a:avLst/>
            </a:pr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44"/>
            <p:cNvSpPr>
              <a:spLocks/>
            </p:cNvSpPr>
            <p:nvPr userDrawn="1"/>
          </p:nvSpPr>
          <p:spPr bwMode="auto">
            <a:xfrm>
              <a:off x="5205" y="2787"/>
              <a:ext cx="154" cy="153"/>
            </a:xfrm>
            <a:custGeom>
              <a:avLst/>
              <a:gdLst>
                <a:gd name="T0" fmla="*/ 33 w 65"/>
                <a:gd name="T1" fmla="*/ 0 h 65"/>
                <a:gd name="T2" fmla="*/ 0 w 65"/>
                <a:gd name="T3" fmla="*/ 32 h 65"/>
                <a:gd name="T4" fmla="*/ 32 w 65"/>
                <a:gd name="T5" fmla="*/ 65 h 65"/>
                <a:gd name="T6" fmla="*/ 33 w 65"/>
                <a:gd name="T7" fmla="*/ 65 h 65"/>
                <a:gd name="T8" fmla="*/ 65 w 65"/>
                <a:gd name="T9" fmla="*/ 32 h 65"/>
                <a:gd name="T10" fmla="*/ 33 w 65"/>
                <a:gd name="T1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5">
                  <a:moveTo>
                    <a:pt x="33" y="0"/>
                  </a:moveTo>
                  <a:cubicBezTo>
                    <a:pt x="15" y="0"/>
                    <a:pt x="0" y="14"/>
                    <a:pt x="0" y="32"/>
                  </a:cubicBezTo>
                  <a:cubicBezTo>
                    <a:pt x="0" y="50"/>
                    <a:pt x="15" y="65"/>
                    <a:pt x="32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51" y="65"/>
                    <a:pt x="65" y="50"/>
                    <a:pt x="65" y="32"/>
                  </a:cubicBezTo>
                  <a:cubicBezTo>
                    <a:pt x="65" y="14"/>
                    <a:pt x="51" y="0"/>
                    <a:pt x="33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45"/>
            <p:cNvSpPr>
              <a:spLocks/>
            </p:cNvSpPr>
            <p:nvPr userDrawn="1"/>
          </p:nvSpPr>
          <p:spPr bwMode="auto">
            <a:xfrm>
              <a:off x="4154" y="-3"/>
              <a:ext cx="208" cy="68"/>
            </a:xfrm>
            <a:custGeom>
              <a:avLst/>
              <a:gdLst>
                <a:gd name="T0" fmla="*/ 88 w 88"/>
                <a:gd name="T1" fmla="*/ 0 h 29"/>
                <a:gd name="T2" fmla="*/ 0 w 88"/>
                <a:gd name="T3" fmla="*/ 0 h 29"/>
                <a:gd name="T4" fmla="*/ 20 w 88"/>
                <a:gd name="T5" fmla="*/ 23 h 29"/>
                <a:gd name="T6" fmla="*/ 44 w 88"/>
                <a:gd name="T7" fmla="*/ 29 h 29"/>
                <a:gd name="T8" fmla="*/ 86 w 88"/>
                <a:gd name="T9" fmla="*/ 5 h 29"/>
                <a:gd name="T10" fmla="*/ 88 w 88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29">
                  <a:moveTo>
                    <a:pt x="8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9"/>
                    <a:pt x="10" y="17"/>
                    <a:pt x="20" y="23"/>
                  </a:cubicBezTo>
                  <a:cubicBezTo>
                    <a:pt x="27" y="27"/>
                    <a:pt x="36" y="29"/>
                    <a:pt x="44" y="29"/>
                  </a:cubicBezTo>
                  <a:cubicBezTo>
                    <a:pt x="61" y="29"/>
                    <a:pt x="77" y="21"/>
                    <a:pt x="86" y="5"/>
                  </a:cubicBezTo>
                  <a:cubicBezTo>
                    <a:pt x="87" y="4"/>
                    <a:pt x="88" y="2"/>
                    <a:pt x="88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46"/>
            <p:cNvSpPr>
              <a:spLocks/>
            </p:cNvSpPr>
            <p:nvPr userDrawn="1"/>
          </p:nvSpPr>
          <p:spPr bwMode="auto">
            <a:xfrm>
              <a:off x="3575" y="122"/>
              <a:ext cx="326" cy="303"/>
            </a:xfrm>
            <a:custGeom>
              <a:avLst/>
              <a:gdLst>
                <a:gd name="T0" fmla="*/ 69 w 138"/>
                <a:gd name="T1" fmla="*/ 0 h 128"/>
                <a:gd name="T2" fmla="*/ 6 w 138"/>
                <a:gd name="T3" fmla="*/ 53 h 128"/>
                <a:gd name="T4" fmla="*/ 58 w 138"/>
                <a:gd name="T5" fmla="*/ 127 h 128"/>
                <a:gd name="T6" fmla="*/ 69 w 138"/>
                <a:gd name="T7" fmla="*/ 128 h 128"/>
                <a:gd name="T8" fmla="*/ 132 w 138"/>
                <a:gd name="T9" fmla="*/ 75 h 128"/>
                <a:gd name="T10" fmla="*/ 80 w 138"/>
                <a:gd name="T11" fmla="*/ 1 h 128"/>
                <a:gd name="T12" fmla="*/ 69 w 138"/>
                <a:gd name="T1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" h="128">
                  <a:moveTo>
                    <a:pt x="69" y="0"/>
                  </a:moveTo>
                  <a:cubicBezTo>
                    <a:pt x="39" y="0"/>
                    <a:pt x="11" y="22"/>
                    <a:pt x="6" y="53"/>
                  </a:cubicBezTo>
                  <a:cubicBezTo>
                    <a:pt x="0" y="87"/>
                    <a:pt x="23" y="121"/>
                    <a:pt x="58" y="127"/>
                  </a:cubicBezTo>
                  <a:cubicBezTo>
                    <a:pt x="61" y="127"/>
                    <a:pt x="65" y="128"/>
                    <a:pt x="69" y="128"/>
                  </a:cubicBezTo>
                  <a:cubicBezTo>
                    <a:pt x="99" y="128"/>
                    <a:pt x="126" y="106"/>
                    <a:pt x="132" y="75"/>
                  </a:cubicBezTo>
                  <a:cubicBezTo>
                    <a:pt x="138" y="40"/>
                    <a:pt x="115" y="7"/>
                    <a:pt x="80" y="1"/>
                  </a:cubicBezTo>
                  <a:cubicBezTo>
                    <a:pt x="76" y="0"/>
                    <a:pt x="73" y="0"/>
                    <a:pt x="69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47"/>
            <p:cNvSpPr>
              <a:spLocks/>
            </p:cNvSpPr>
            <p:nvPr userDrawn="1"/>
          </p:nvSpPr>
          <p:spPr bwMode="auto">
            <a:xfrm>
              <a:off x="3996" y="226"/>
              <a:ext cx="243" cy="227"/>
            </a:xfrm>
            <a:custGeom>
              <a:avLst/>
              <a:gdLst>
                <a:gd name="T0" fmla="*/ 52 w 103"/>
                <a:gd name="T1" fmla="*/ 0 h 96"/>
                <a:gd name="T2" fmla="*/ 4 w 103"/>
                <a:gd name="T3" fmla="*/ 40 h 96"/>
                <a:gd name="T4" fmla="*/ 43 w 103"/>
                <a:gd name="T5" fmla="*/ 95 h 96"/>
                <a:gd name="T6" fmla="*/ 52 w 103"/>
                <a:gd name="T7" fmla="*/ 96 h 96"/>
                <a:gd name="T8" fmla="*/ 99 w 103"/>
                <a:gd name="T9" fmla="*/ 56 h 96"/>
                <a:gd name="T10" fmla="*/ 60 w 103"/>
                <a:gd name="T11" fmla="*/ 1 h 96"/>
                <a:gd name="T12" fmla="*/ 52 w 103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" h="96">
                  <a:moveTo>
                    <a:pt x="52" y="0"/>
                  </a:moveTo>
                  <a:cubicBezTo>
                    <a:pt x="29" y="0"/>
                    <a:pt x="8" y="16"/>
                    <a:pt x="4" y="40"/>
                  </a:cubicBezTo>
                  <a:cubicBezTo>
                    <a:pt x="0" y="66"/>
                    <a:pt x="17" y="91"/>
                    <a:pt x="43" y="95"/>
                  </a:cubicBezTo>
                  <a:cubicBezTo>
                    <a:pt x="46" y="96"/>
                    <a:pt x="49" y="96"/>
                    <a:pt x="52" y="96"/>
                  </a:cubicBezTo>
                  <a:cubicBezTo>
                    <a:pt x="74" y="96"/>
                    <a:pt x="95" y="80"/>
                    <a:pt x="99" y="56"/>
                  </a:cubicBezTo>
                  <a:cubicBezTo>
                    <a:pt x="103" y="30"/>
                    <a:pt x="86" y="5"/>
                    <a:pt x="60" y="1"/>
                  </a:cubicBezTo>
                  <a:cubicBezTo>
                    <a:pt x="57" y="0"/>
                    <a:pt x="54" y="0"/>
                    <a:pt x="52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48"/>
            <p:cNvSpPr>
              <a:spLocks/>
            </p:cNvSpPr>
            <p:nvPr userDrawn="1"/>
          </p:nvSpPr>
          <p:spPr bwMode="auto">
            <a:xfrm>
              <a:off x="3218" y="89"/>
              <a:ext cx="246" cy="227"/>
            </a:xfrm>
            <a:custGeom>
              <a:avLst/>
              <a:gdLst>
                <a:gd name="T0" fmla="*/ 52 w 104"/>
                <a:gd name="T1" fmla="*/ 0 h 96"/>
                <a:gd name="T2" fmla="*/ 5 w 104"/>
                <a:gd name="T3" fmla="*/ 40 h 96"/>
                <a:gd name="T4" fmla="*/ 44 w 104"/>
                <a:gd name="T5" fmla="*/ 95 h 96"/>
                <a:gd name="T6" fmla="*/ 52 w 104"/>
                <a:gd name="T7" fmla="*/ 96 h 96"/>
                <a:gd name="T8" fmla="*/ 100 w 104"/>
                <a:gd name="T9" fmla="*/ 56 h 96"/>
                <a:gd name="T10" fmla="*/ 61 w 104"/>
                <a:gd name="T11" fmla="*/ 1 h 96"/>
                <a:gd name="T12" fmla="*/ 52 w 104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96">
                  <a:moveTo>
                    <a:pt x="52" y="0"/>
                  </a:moveTo>
                  <a:cubicBezTo>
                    <a:pt x="29" y="0"/>
                    <a:pt x="9" y="17"/>
                    <a:pt x="5" y="40"/>
                  </a:cubicBezTo>
                  <a:cubicBezTo>
                    <a:pt x="0" y="66"/>
                    <a:pt x="18" y="91"/>
                    <a:pt x="44" y="95"/>
                  </a:cubicBezTo>
                  <a:cubicBezTo>
                    <a:pt x="47" y="96"/>
                    <a:pt x="49" y="96"/>
                    <a:pt x="52" y="96"/>
                  </a:cubicBezTo>
                  <a:cubicBezTo>
                    <a:pt x="75" y="96"/>
                    <a:pt x="95" y="80"/>
                    <a:pt x="100" y="56"/>
                  </a:cubicBezTo>
                  <a:cubicBezTo>
                    <a:pt x="104" y="30"/>
                    <a:pt x="87" y="6"/>
                    <a:pt x="61" y="1"/>
                  </a:cubicBezTo>
                  <a:cubicBezTo>
                    <a:pt x="58" y="0"/>
                    <a:pt x="55" y="0"/>
                    <a:pt x="52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49"/>
            <p:cNvSpPr>
              <a:spLocks/>
            </p:cNvSpPr>
            <p:nvPr userDrawn="1"/>
          </p:nvSpPr>
          <p:spPr bwMode="auto">
            <a:xfrm>
              <a:off x="2918" y="65"/>
              <a:ext cx="168" cy="154"/>
            </a:xfrm>
            <a:custGeom>
              <a:avLst/>
              <a:gdLst>
                <a:gd name="T0" fmla="*/ 36 w 71"/>
                <a:gd name="T1" fmla="*/ 0 h 65"/>
                <a:gd name="T2" fmla="*/ 3 w 71"/>
                <a:gd name="T3" fmla="*/ 27 h 65"/>
                <a:gd name="T4" fmla="*/ 30 w 71"/>
                <a:gd name="T5" fmla="*/ 65 h 65"/>
                <a:gd name="T6" fmla="*/ 36 w 71"/>
                <a:gd name="T7" fmla="*/ 65 h 65"/>
                <a:gd name="T8" fmla="*/ 68 w 71"/>
                <a:gd name="T9" fmla="*/ 39 h 65"/>
                <a:gd name="T10" fmla="*/ 41 w 71"/>
                <a:gd name="T11" fmla="*/ 1 h 65"/>
                <a:gd name="T12" fmla="*/ 36 w 71"/>
                <a:gd name="T1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65">
                  <a:moveTo>
                    <a:pt x="36" y="0"/>
                  </a:moveTo>
                  <a:cubicBezTo>
                    <a:pt x="20" y="0"/>
                    <a:pt x="6" y="11"/>
                    <a:pt x="3" y="27"/>
                  </a:cubicBezTo>
                  <a:cubicBezTo>
                    <a:pt x="0" y="45"/>
                    <a:pt x="12" y="62"/>
                    <a:pt x="30" y="65"/>
                  </a:cubicBezTo>
                  <a:cubicBezTo>
                    <a:pt x="32" y="65"/>
                    <a:pt x="34" y="65"/>
                    <a:pt x="36" y="65"/>
                  </a:cubicBezTo>
                  <a:cubicBezTo>
                    <a:pt x="51" y="65"/>
                    <a:pt x="65" y="54"/>
                    <a:pt x="68" y="39"/>
                  </a:cubicBezTo>
                  <a:cubicBezTo>
                    <a:pt x="71" y="21"/>
                    <a:pt x="59" y="4"/>
                    <a:pt x="41" y="1"/>
                  </a:cubicBezTo>
                  <a:cubicBezTo>
                    <a:pt x="40" y="0"/>
                    <a:pt x="38" y="0"/>
                    <a:pt x="36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50"/>
            <p:cNvSpPr>
              <a:spLocks/>
            </p:cNvSpPr>
            <p:nvPr userDrawn="1"/>
          </p:nvSpPr>
          <p:spPr bwMode="auto">
            <a:xfrm>
              <a:off x="3575" y="666"/>
              <a:ext cx="324" cy="302"/>
            </a:xfrm>
            <a:custGeom>
              <a:avLst/>
              <a:gdLst>
                <a:gd name="T0" fmla="*/ 69 w 137"/>
                <a:gd name="T1" fmla="*/ 0 h 128"/>
                <a:gd name="T2" fmla="*/ 58 w 137"/>
                <a:gd name="T3" fmla="*/ 1 h 128"/>
                <a:gd name="T4" fmla="*/ 6 w 137"/>
                <a:gd name="T5" fmla="*/ 76 h 128"/>
                <a:gd name="T6" fmla="*/ 69 w 137"/>
                <a:gd name="T7" fmla="*/ 128 h 128"/>
                <a:gd name="T8" fmla="*/ 80 w 137"/>
                <a:gd name="T9" fmla="*/ 127 h 128"/>
                <a:gd name="T10" fmla="*/ 131 w 137"/>
                <a:gd name="T11" fmla="*/ 53 h 128"/>
                <a:gd name="T12" fmla="*/ 69 w 137"/>
                <a:gd name="T1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128">
                  <a:moveTo>
                    <a:pt x="69" y="0"/>
                  </a:moveTo>
                  <a:cubicBezTo>
                    <a:pt x="65" y="0"/>
                    <a:pt x="61" y="1"/>
                    <a:pt x="58" y="1"/>
                  </a:cubicBezTo>
                  <a:cubicBezTo>
                    <a:pt x="23" y="8"/>
                    <a:pt x="0" y="41"/>
                    <a:pt x="6" y="76"/>
                  </a:cubicBezTo>
                  <a:cubicBezTo>
                    <a:pt x="11" y="106"/>
                    <a:pt x="38" y="128"/>
                    <a:pt x="69" y="128"/>
                  </a:cubicBezTo>
                  <a:cubicBezTo>
                    <a:pt x="73" y="128"/>
                    <a:pt x="76" y="128"/>
                    <a:pt x="80" y="127"/>
                  </a:cubicBezTo>
                  <a:cubicBezTo>
                    <a:pt x="115" y="121"/>
                    <a:pt x="137" y="88"/>
                    <a:pt x="131" y="53"/>
                  </a:cubicBezTo>
                  <a:cubicBezTo>
                    <a:pt x="126" y="22"/>
                    <a:pt x="99" y="0"/>
                    <a:pt x="69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1"/>
            <p:cNvSpPr>
              <a:spLocks/>
            </p:cNvSpPr>
            <p:nvPr userDrawn="1"/>
          </p:nvSpPr>
          <p:spPr bwMode="auto">
            <a:xfrm>
              <a:off x="3996" y="637"/>
              <a:ext cx="243" cy="227"/>
            </a:xfrm>
            <a:custGeom>
              <a:avLst/>
              <a:gdLst>
                <a:gd name="T0" fmla="*/ 51 w 103"/>
                <a:gd name="T1" fmla="*/ 0 h 96"/>
                <a:gd name="T2" fmla="*/ 43 w 103"/>
                <a:gd name="T3" fmla="*/ 1 h 96"/>
                <a:gd name="T4" fmla="*/ 4 w 103"/>
                <a:gd name="T5" fmla="*/ 56 h 96"/>
                <a:gd name="T6" fmla="*/ 51 w 103"/>
                <a:gd name="T7" fmla="*/ 96 h 96"/>
                <a:gd name="T8" fmla="*/ 60 w 103"/>
                <a:gd name="T9" fmla="*/ 95 h 96"/>
                <a:gd name="T10" fmla="*/ 99 w 103"/>
                <a:gd name="T11" fmla="*/ 40 h 96"/>
                <a:gd name="T12" fmla="*/ 51 w 103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" h="96">
                  <a:moveTo>
                    <a:pt x="51" y="0"/>
                  </a:moveTo>
                  <a:cubicBezTo>
                    <a:pt x="49" y="0"/>
                    <a:pt x="46" y="0"/>
                    <a:pt x="43" y="1"/>
                  </a:cubicBezTo>
                  <a:cubicBezTo>
                    <a:pt x="17" y="5"/>
                    <a:pt x="0" y="30"/>
                    <a:pt x="4" y="56"/>
                  </a:cubicBezTo>
                  <a:cubicBezTo>
                    <a:pt x="8" y="79"/>
                    <a:pt x="28" y="96"/>
                    <a:pt x="51" y="96"/>
                  </a:cubicBezTo>
                  <a:cubicBezTo>
                    <a:pt x="54" y="96"/>
                    <a:pt x="57" y="96"/>
                    <a:pt x="60" y="95"/>
                  </a:cubicBezTo>
                  <a:cubicBezTo>
                    <a:pt x="86" y="91"/>
                    <a:pt x="103" y="66"/>
                    <a:pt x="99" y="40"/>
                  </a:cubicBezTo>
                  <a:cubicBezTo>
                    <a:pt x="94" y="17"/>
                    <a:pt x="74" y="0"/>
                    <a:pt x="51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52"/>
            <p:cNvSpPr>
              <a:spLocks/>
            </p:cNvSpPr>
            <p:nvPr userDrawn="1"/>
          </p:nvSpPr>
          <p:spPr bwMode="auto">
            <a:xfrm>
              <a:off x="3220" y="774"/>
              <a:ext cx="244" cy="227"/>
            </a:xfrm>
            <a:custGeom>
              <a:avLst/>
              <a:gdLst>
                <a:gd name="T0" fmla="*/ 51 w 103"/>
                <a:gd name="T1" fmla="*/ 0 h 96"/>
                <a:gd name="T2" fmla="*/ 43 w 103"/>
                <a:gd name="T3" fmla="*/ 1 h 96"/>
                <a:gd name="T4" fmla="*/ 4 w 103"/>
                <a:gd name="T5" fmla="*/ 56 h 96"/>
                <a:gd name="T6" fmla="*/ 51 w 103"/>
                <a:gd name="T7" fmla="*/ 96 h 96"/>
                <a:gd name="T8" fmla="*/ 60 w 103"/>
                <a:gd name="T9" fmla="*/ 95 h 96"/>
                <a:gd name="T10" fmla="*/ 99 w 103"/>
                <a:gd name="T11" fmla="*/ 40 h 96"/>
                <a:gd name="T12" fmla="*/ 51 w 103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" h="96">
                  <a:moveTo>
                    <a:pt x="51" y="0"/>
                  </a:moveTo>
                  <a:cubicBezTo>
                    <a:pt x="48" y="0"/>
                    <a:pt x="46" y="0"/>
                    <a:pt x="43" y="1"/>
                  </a:cubicBezTo>
                  <a:cubicBezTo>
                    <a:pt x="17" y="5"/>
                    <a:pt x="0" y="30"/>
                    <a:pt x="4" y="56"/>
                  </a:cubicBezTo>
                  <a:cubicBezTo>
                    <a:pt x="8" y="80"/>
                    <a:pt x="29" y="96"/>
                    <a:pt x="51" y="96"/>
                  </a:cubicBezTo>
                  <a:cubicBezTo>
                    <a:pt x="54" y="96"/>
                    <a:pt x="57" y="96"/>
                    <a:pt x="60" y="95"/>
                  </a:cubicBezTo>
                  <a:cubicBezTo>
                    <a:pt x="86" y="90"/>
                    <a:pt x="103" y="66"/>
                    <a:pt x="99" y="40"/>
                  </a:cubicBezTo>
                  <a:cubicBezTo>
                    <a:pt x="94" y="16"/>
                    <a:pt x="74" y="0"/>
                    <a:pt x="51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53"/>
            <p:cNvSpPr>
              <a:spLocks/>
            </p:cNvSpPr>
            <p:nvPr userDrawn="1"/>
          </p:nvSpPr>
          <p:spPr bwMode="auto">
            <a:xfrm>
              <a:off x="2918" y="871"/>
              <a:ext cx="168" cy="154"/>
            </a:xfrm>
            <a:custGeom>
              <a:avLst/>
              <a:gdLst>
                <a:gd name="T0" fmla="*/ 36 w 71"/>
                <a:gd name="T1" fmla="*/ 0 h 65"/>
                <a:gd name="T2" fmla="*/ 30 w 71"/>
                <a:gd name="T3" fmla="*/ 0 h 65"/>
                <a:gd name="T4" fmla="*/ 3 w 71"/>
                <a:gd name="T5" fmla="*/ 38 h 65"/>
                <a:gd name="T6" fmla="*/ 36 w 71"/>
                <a:gd name="T7" fmla="*/ 65 h 65"/>
                <a:gd name="T8" fmla="*/ 41 w 71"/>
                <a:gd name="T9" fmla="*/ 64 h 65"/>
                <a:gd name="T10" fmla="*/ 68 w 71"/>
                <a:gd name="T11" fmla="*/ 27 h 65"/>
                <a:gd name="T12" fmla="*/ 36 w 71"/>
                <a:gd name="T1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65">
                  <a:moveTo>
                    <a:pt x="36" y="0"/>
                  </a:moveTo>
                  <a:cubicBezTo>
                    <a:pt x="34" y="0"/>
                    <a:pt x="32" y="0"/>
                    <a:pt x="30" y="0"/>
                  </a:cubicBezTo>
                  <a:cubicBezTo>
                    <a:pt x="12" y="3"/>
                    <a:pt x="0" y="20"/>
                    <a:pt x="3" y="38"/>
                  </a:cubicBezTo>
                  <a:cubicBezTo>
                    <a:pt x="6" y="54"/>
                    <a:pt x="20" y="65"/>
                    <a:pt x="36" y="65"/>
                  </a:cubicBezTo>
                  <a:cubicBezTo>
                    <a:pt x="38" y="65"/>
                    <a:pt x="40" y="65"/>
                    <a:pt x="41" y="64"/>
                  </a:cubicBezTo>
                  <a:cubicBezTo>
                    <a:pt x="59" y="61"/>
                    <a:pt x="71" y="44"/>
                    <a:pt x="68" y="27"/>
                  </a:cubicBezTo>
                  <a:cubicBezTo>
                    <a:pt x="65" y="11"/>
                    <a:pt x="51" y="0"/>
                    <a:pt x="36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54"/>
            <p:cNvSpPr>
              <a:spLocks/>
            </p:cNvSpPr>
            <p:nvPr userDrawn="1"/>
          </p:nvSpPr>
          <p:spPr bwMode="auto">
            <a:xfrm>
              <a:off x="3752" y="1179"/>
              <a:ext cx="343" cy="302"/>
            </a:xfrm>
            <a:custGeom>
              <a:avLst/>
              <a:gdLst>
                <a:gd name="T0" fmla="*/ 72 w 145"/>
                <a:gd name="T1" fmla="*/ 0 h 128"/>
                <a:gd name="T2" fmla="*/ 41 w 145"/>
                <a:gd name="T3" fmla="*/ 9 h 128"/>
                <a:gd name="T4" fmla="*/ 17 w 145"/>
                <a:gd name="T5" fmla="*/ 96 h 128"/>
                <a:gd name="T6" fmla="*/ 73 w 145"/>
                <a:gd name="T7" fmla="*/ 128 h 128"/>
                <a:gd name="T8" fmla="*/ 105 w 145"/>
                <a:gd name="T9" fmla="*/ 120 h 128"/>
                <a:gd name="T10" fmla="*/ 128 w 145"/>
                <a:gd name="T11" fmla="*/ 32 h 128"/>
                <a:gd name="T12" fmla="*/ 72 w 145"/>
                <a:gd name="T1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28">
                  <a:moveTo>
                    <a:pt x="72" y="0"/>
                  </a:moveTo>
                  <a:cubicBezTo>
                    <a:pt x="61" y="0"/>
                    <a:pt x="51" y="3"/>
                    <a:pt x="41" y="9"/>
                  </a:cubicBezTo>
                  <a:cubicBezTo>
                    <a:pt x="10" y="27"/>
                    <a:pt x="0" y="66"/>
                    <a:pt x="17" y="96"/>
                  </a:cubicBezTo>
                  <a:cubicBezTo>
                    <a:pt x="29" y="117"/>
                    <a:pt x="51" y="128"/>
                    <a:pt x="73" y="128"/>
                  </a:cubicBezTo>
                  <a:cubicBezTo>
                    <a:pt x="84" y="128"/>
                    <a:pt x="95" y="125"/>
                    <a:pt x="105" y="120"/>
                  </a:cubicBezTo>
                  <a:cubicBezTo>
                    <a:pt x="135" y="102"/>
                    <a:pt x="145" y="63"/>
                    <a:pt x="128" y="32"/>
                  </a:cubicBezTo>
                  <a:cubicBezTo>
                    <a:pt x="116" y="12"/>
                    <a:pt x="94" y="0"/>
                    <a:pt x="72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55"/>
            <p:cNvSpPr>
              <a:spLocks/>
            </p:cNvSpPr>
            <p:nvPr userDrawn="1"/>
          </p:nvSpPr>
          <p:spPr bwMode="auto">
            <a:xfrm>
              <a:off x="4128" y="1025"/>
              <a:ext cx="260" cy="227"/>
            </a:xfrm>
            <a:custGeom>
              <a:avLst/>
              <a:gdLst>
                <a:gd name="T0" fmla="*/ 55 w 110"/>
                <a:gd name="T1" fmla="*/ 0 h 96"/>
                <a:gd name="T2" fmla="*/ 31 w 110"/>
                <a:gd name="T3" fmla="*/ 6 h 96"/>
                <a:gd name="T4" fmla="*/ 13 w 110"/>
                <a:gd name="T5" fmla="*/ 72 h 96"/>
                <a:gd name="T6" fmla="*/ 55 w 110"/>
                <a:gd name="T7" fmla="*/ 96 h 96"/>
                <a:gd name="T8" fmla="*/ 79 w 110"/>
                <a:gd name="T9" fmla="*/ 89 h 96"/>
                <a:gd name="T10" fmla="*/ 97 w 110"/>
                <a:gd name="T11" fmla="*/ 24 h 96"/>
                <a:gd name="T12" fmla="*/ 55 w 110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6">
                  <a:moveTo>
                    <a:pt x="55" y="0"/>
                  </a:moveTo>
                  <a:cubicBezTo>
                    <a:pt x="46" y="0"/>
                    <a:pt x="38" y="2"/>
                    <a:pt x="31" y="6"/>
                  </a:cubicBezTo>
                  <a:cubicBezTo>
                    <a:pt x="8" y="19"/>
                    <a:pt x="0" y="49"/>
                    <a:pt x="13" y="72"/>
                  </a:cubicBezTo>
                  <a:cubicBezTo>
                    <a:pt x="22" y="87"/>
                    <a:pt x="38" y="96"/>
                    <a:pt x="55" y="96"/>
                  </a:cubicBezTo>
                  <a:cubicBezTo>
                    <a:pt x="63" y="96"/>
                    <a:pt x="71" y="94"/>
                    <a:pt x="79" y="89"/>
                  </a:cubicBezTo>
                  <a:cubicBezTo>
                    <a:pt x="102" y="76"/>
                    <a:pt x="110" y="47"/>
                    <a:pt x="97" y="24"/>
                  </a:cubicBezTo>
                  <a:cubicBezTo>
                    <a:pt x="88" y="8"/>
                    <a:pt x="71" y="0"/>
                    <a:pt x="55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56"/>
            <p:cNvSpPr>
              <a:spLocks/>
            </p:cNvSpPr>
            <p:nvPr userDrawn="1"/>
          </p:nvSpPr>
          <p:spPr bwMode="auto">
            <a:xfrm>
              <a:off x="3447" y="1418"/>
              <a:ext cx="258" cy="227"/>
            </a:xfrm>
            <a:custGeom>
              <a:avLst/>
              <a:gdLst>
                <a:gd name="T0" fmla="*/ 54 w 109"/>
                <a:gd name="T1" fmla="*/ 0 h 96"/>
                <a:gd name="T2" fmla="*/ 30 w 109"/>
                <a:gd name="T3" fmla="*/ 7 h 96"/>
                <a:gd name="T4" fmla="*/ 13 w 109"/>
                <a:gd name="T5" fmla="*/ 72 h 96"/>
                <a:gd name="T6" fmla="*/ 54 w 109"/>
                <a:gd name="T7" fmla="*/ 96 h 96"/>
                <a:gd name="T8" fmla="*/ 78 w 109"/>
                <a:gd name="T9" fmla="*/ 90 h 96"/>
                <a:gd name="T10" fmla="*/ 96 w 109"/>
                <a:gd name="T11" fmla="*/ 24 h 96"/>
                <a:gd name="T12" fmla="*/ 54 w 109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96">
                  <a:moveTo>
                    <a:pt x="54" y="0"/>
                  </a:moveTo>
                  <a:cubicBezTo>
                    <a:pt x="46" y="0"/>
                    <a:pt x="38" y="2"/>
                    <a:pt x="30" y="7"/>
                  </a:cubicBezTo>
                  <a:cubicBezTo>
                    <a:pt x="7" y="20"/>
                    <a:pt x="0" y="49"/>
                    <a:pt x="13" y="72"/>
                  </a:cubicBezTo>
                  <a:cubicBezTo>
                    <a:pt x="22" y="88"/>
                    <a:pt x="38" y="96"/>
                    <a:pt x="54" y="96"/>
                  </a:cubicBezTo>
                  <a:cubicBezTo>
                    <a:pt x="62" y="96"/>
                    <a:pt x="71" y="94"/>
                    <a:pt x="78" y="90"/>
                  </a:cubicBezTo>
                  <a:cubicBezTo>
                    <a:pt x="101" y="76"/>
                    <a:pt x="109" y="47"/>
                    <a:pt x="96" y="24"/>
                  </a:cubicBezTo>
                  <a:cubicBezTo>
                    <a:pt x="87" y="9"/>
                    <a:pt x="71" y="0"/>
                    <a:pt x="54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57"/>
            <p:cNvSpPr>
              <a:spLocks/>
            </p:cNvSpPr>
            <p:nvPr userDrawn="1"/>
          </p:nvSpPr>
          <p:spPr bwMode="auto">
            <a:xfrm>
              <a:off x="3187" y="1628"/>
              <a:ext cx="178" cy="154"/>
            </a:xfrm>
            <a:custGeom>
              <a:avLst/>
              <a:gdLst>
                <a:gd name="T0" fmla="*/ 38 w 75"/>
                <a:gd name="T1" fmla="*/ 0 h 65"/>
                <a:gd name="T2" fmla="*/ 22 w 75"/>
                <a:gd name="T3" fmla="*/ 4 h 65"/>
                <a:gd name="T4" fmla="*/ 10 w 75"/>
                <a:gd name="T5" fmla="*/ 48 h 65"/>
                <a:gd name="T6" fmla="*/ 38 w 75"/>
                <a:gd name="T7" fmla="*/ 65 h 65"/>
                <a:gd name="T8" fmla="*/ 54 w 75"/>
                <a:gd name="T9" fmla="*/ 60 h 65"/>
                <a:gd name="T10" fmla="*/ 67 w 75"/>
                <a:gd name="T11" fmla="*/ 16 h 65"/>
                <a:gd name="T12" fmla="*/ 38 w 75"/>
                <a:gd name="T1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65">
                  <a:moveTo>
                    <a:pt x="38" y="0"/>
                  </a:moveTo>
                  <a:cubicBezTo>
                    <a:pt x="32" y="0"/>
                    <a:pt x="27" y="1"/>
                    <a:pt x="22" y="4"/>
                  </a:cubicBezTo>
                  <a:cubicBezTo>
                    <a:pt x="6" y="13"/>
                    <a:pt x="0" y="33"/>
                    <a:pt x="10" y="48"/>
                  </a:cubicBezTo>
                  <a:cubicBezTo>
                    <a:pt x="16" y="59"/>
                    <a:pt x="27" y="65"/>
                    <a:pt x="38" y="65"/>
                  </a:cubicBezTo>
                  <a:cubicBezTo>
                    <a:pt x="44" y="65"/>
                    <a:pt x="49" y="63"/>
                    <a:pt x="54" y="60"/>
                  </a:cubicBezTo>
                  <a:cubicBezTo>
                    <a:pt x="70" y="51"/>
                    <a:pt x="75" y="32"/>
                    <a:pt x="67" y="16"/>
                  </a:cubicBezTo>
                  <a:cubicBezTo>
                    <a:pt x="60" y="5"/>
                    <a:pt x="49" y="0"/>
                    <a:pt x="38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58"/>
            <p:cNvSpPr>
              <a:spLocks/>
            </p:cNvSpPr>
            <p:nvPr userDrawn="1"/>
          </p:nvSpPr>
          <p:spPr bwMode="auto">
            <a:xfrm>
              <a:off x="4104" y="1597"/>
              <a:ext cx="341" cy="303"/>
            </a:xfrm>
            <a:custGeom>
              <a:avLst/>
              <a:gdLst>
                <a:gd name="T0" fmla="*/ 72 w 144"/>
                <a:gd name="T1" fmla="*/ 0 h 128"/>
                <a:gd name="T2" fmla="*/ 23 w 144"/>
                <a:gd name="T3" fmla="*/ 23 h 128"/>
                <a:gd name="T4" fmla="*/ 31 w 144"/>
                <a:gd name="T5" fmla="*/ 113 h 128"/>
                <a:gd name="T6" fmla="*/ 72 w 144"/>
                <a:gd name="T7" fmla="*/ 128 h 128"/>
                <a:gd name="T8" fmla="*/ 121 w 144"/>
                <a:gd name="T9" fmla="*/ 105 h 128"/>
                <a:gd name="T10" fmla="*/ 113 w 144"/>
                <a:gd name="T11" fmla="*/ 15 h 128"/>
                <a:gd name="T12" fmla="*/ 72 w 144"/>
                <a:gd name="T1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8">
                  <a:moveTo>
                    <a:pt x="72" y="0"/>
                  </a:moveTo>
                  <a:cubicBezTo>
                    <a:pt x="53" y="0"/>
                    <a:pt x="35" y="8"/>
                    <a:pt x="23" y="23"/>
                  </a:cubicBezTo>
                  <a:cubicBezTo>
                    <a:pt x="0" y="50"/>
                    <a:pt x="4" y="90"/>
                    <a:pt x="31" y="113"/>
                  </a:cubicBezTo>
                  <a:cubicBezTo>
                    <a:pt x="43" y="123"/>
                    <a:pt x="57" y="128"/>
                    <a:pt x="72" y="128"/>
                  </a:cubicBezTo>
                  <a:cubicBezTo>
                    <a:pt x="90" y="128"/>
                    <a:pt x="108" y="120"/>
                    <a:pt x="121" y="105"/>
                  </a:cubicBezTo>
                  <a:cubicBezTo>
                    <a:pt x="144" y="78"/>
                    <a:pt x="140" y="38"/>
                    <a:pt x="113" y="15"/>
                  </a:cubicBezTo>
                  <a:cubicBezTo>
                    <a:pt x="101" y="5"/>
                    <a:pt x="86" y="0"/>
                    <a:pt x="72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59"/>
            <p:cNvSpPr>
              <a:spLocks/>
            </p:cNvSpPr>
            <p:nvPr userDrawn="1"/>
          </p:nvSpPr>
          <p:spPr bwMode="auto">
            <a:xfrm>
              <a:off x="4395" y="1340"/>
              <a:ext cx="253" cy="227"/>
            </a:xfrm>
            <a:custGeom>
              <a:avLst/>
              <a:gdLst>
                <a:gd name="T0" fmla="*/ 54 w 107"/>
                <a:gd name="T1" fmla="*/ 0 h 96"/>
                <a:gd name="T2" fmla="*/ 17 w 107"/>
                <a:gd name="T3" fmla="*/ 17 h 96"/>
                <a:gd name="T4" fmla="*/ 23 w 107"/>
                <a:gd name="T5" fmla="*/ 85 h 96"/>
                <a:gd name="T6" fmla="*/ 53 w 107"/>
                <a:gd name="T7" fmla="*/ 96 h 96"/>
                <a:gd name="T8" fmla="*/ 90 w 107"/>
                <a:gd name="T9" fmla="*/ 79 h 96"/>
                <a:gd name="T10" fmla="*/ 85 w 107"/>
                <a:gd name="T11" fmla="*/ 11 h 96"/>
                <a:gd name="T12" fmla="*/ 54 w 107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96">
                  <a:moveTo>
                    <a:pt x="54" y="0"/>
                  </a:moveTo>
                  <a:cubicBezTo>
                    <a:pt x="40" y="0"/>
                    <a:pt x="26" y="6"/>
                    <a:pt x="17" y="17"/>
                  </a:cubicBezTo>
                  <a:cubicBezTo>
                    <a:pt x="0" y="38"/>
                    <a:pt x="3" y="68"/>
                    <a:pt x="23" y="85"/>
                  </a:cubicBezTo>
                  <a:cubicBezTo>
                    <a:pt x="32" y="92"/>
                    <a:pt x="43" y="96"/>
                    <a:pt x="53" y="96"/>
                  </a:cubicBezTo>
                  <a:cubicBezTo>
                    <a:pt x="67" y="96"/>
                    <a:pt x="81" y="90"/>
                    <a:pt x="90" y="79"/>
                  </a:cubicBezTo>
                  <a:cubicBezTo>
                    <a:pt x="107" y="59"/>
                    <a:pt x="105" y="28"/>
                    <a:pt x="85" y="11"/>
                  </a:cubicBezTo>
                  <a:cubicBezTo>
                    <a:pt x="76" y="4"/>
                    <a:pt x="65" y="0"/>
                    <a:pt x="54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60"/>
            <p:cNvSpPr>
              <a:spLocks/>
            </p:cNvSpPr>
            <p:nvPr userDrawn="1"/>
          </p:nvSpPr>
          <p:spPr bwMode="auto">
            <a:xfrm>
              <a:off x="3889" y="1942"/>
              <a:ext cx="253" cy="227"/>
            </a:xfrm>
            <a:custGeom>
              <a:avLst/>
              <a:gdLst>
                <a:gd name="T0" fmla="*/ 54 w 107"/>
                <a:gd name="T1" fmla="*/ 0 h 96"/>
                <a:gd name="T2" fmla="*/ 17 w 107"/>
                <a:gd name="T3" fmla="*/ 17 h 96"/>
                <a:gd name="T4" fmla="*/ 23 w 107"/>
                <a:gd name="T5" fmla="*/ 85 h 96"/>
                <a:gd name="T6" fmla="*/ 53 w 107"/>
                <a:gd name="T7" fmla="*/ 96 h 96"/>
                <a:gd name="T8" fmla="*/ 90 w 107"/>
                <a:gd name="T9" fmla="*/ 79 h 96"/>
                <a:gd name="T10" fmla="*/ 84 w 107"/>
                <a:gd name="T11" fmla="*/ 12 h 96"/>
                <a:gd name="T12" fmla="*/ 54 w 107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96">
                  <a:moveTo>
                    <a:pt x="54" y="0"/>
                  </a:moveTo>
                  <a:cubicBezTo>
                    <a:pt x="40" y="0"/>
                    <a:pt x="26" y="6"/>
                    <a:pt x="17" y="17"/>
                  </a:cubicBezTo>
                  <a:cubicBezTo>
                    <a:pt x="0" y="38"/>
                    <a:pt x="3" y="68"/>
                    <a:pt x="23" y="85"/>
                  </a:cubicBezTo>
                  <a:cubicBezTo>
                    <a:pt x="32" y="93"/>
                    <a:pt x="43" y="96"/>
                    <a:pt x="53" y="96"/>
                  </a:cubicBezTo>
                  <a:cubicBezTo>
                    <a:pt x="67" y="96"/>
                    <a:pt x="81" y="90"/>
                    <a:pt x="90" y="79"/>
                  </a:cubicBezTo>
                  <a:cubicBezTo>
                    <a:pt x="107" y="59"/>
                    <a:pt x="105" y="29"/>
                    <a:pt x="84" y="12"/>
                  </a:cubicBezTo>
                  <a:cubicBezTo>
                    <a:pt x="75" y="4"/>
                    <a:pt x="64" y="0"/>
                    <a:pt x="54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61"/>
            <p:cNvSpPr>
              <a:spLocks/>
            </p:cNvSpPr>
            <p:nvPr userDrawn="1"/>
          </p:nvSpPr>
          <p:spPr bwMode="auto">
            <a:xfrm>
              <a:off x="3707" y="2243"/>
              <a:ext cx="173" cy="156"/>
            </a:xfrm>
            <a:custGeom>
              <a:avLst/>
              <a:gdLst>
                <a:gd name="T0" fmla="*/ 37 w 73"/>
                <a:gd name="T1" fmla="*/ 0 h 66"/>
                <a:gd name="T2" fmla="*/ 12 w 73"/>
                <a:gd name="T3" fmla="*/ 12 h 66"/>
                <a:gd name="T4" fmla="*/ 16 w 73"/>
                <a:gd name="T5" fmla="*/ 58 h 66"/>
                <a:gd name="T6" fmla="*/ 37 w 73"/>
                <a:gd name="T7" fmla="*/ 66 h 66"/>
                <a:gd name="T8" fmla="*/ 62 w 73"/>
                <a:gd name="T9" fmla="*/ 54 h 66"/>
                <a:gd name="T10" fmla="*/ 58 w 73"/>
                <a:gd name="T11" fmla="*/ 8 h 66"/>
                <a:gd name="T12" fmla="*/ 37 w 73"/>
                <a:gd name="T1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66">
                  <a:moveTo>
                    <a:pt x="37" y="0"/>
                  </a:moveTo>
                  <a:cubicBezTo>
                    <a:pt x="28" y="0"/>
                    <a:pt x="18" y="4"/>
                    <a:pt x="12" y="12"/>
                  </a:cubicBezTo>
                  <a:cubicBezTo>
                    <a:pt x="0" y="26"/>
                    <a:pt x="2" y="47"/>
                    <a:pt x="16" y="58"/>
                  </a:cubicBezTo>
                  <a:cubicBezTo>
                    <a:pt x="22" y="63"/>
                    <a:pt x="29" y="66"/>
                    <a:pt x="37" y="66"/>
                  </a:cubicBezTo>
                  <a:cubicBezTo>
                    <a:pt x="46" y="66"/>
                    <a:pt x="55" y="62"/>
                    <a:pt x="62" y="54"/>
                  </a:cubicBezTo>
                  <a:cubicBezTo>
                    <a:pt x="73" y="40"/>
                    <a:pt x="72" y="20"/>
                    <a:pt x="58" y="8"/>
                  </a:cubicBezTo>
                  <a:cubicBezTo>
                    <a:pt x="52" y="3"/>
                    <a:pt x="44" y="0"/>
                    <a:pt x="37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62"/>
            <p:cNvSpPr>
              <a:spLocks/>
            </p:cNvSpPr>
            <p:nvPr userDrawn="1"/>
          </p:nvSpPr>
          <p:spPr bwMode="auto">
            <a:xfrm>
              <a:off x="4577" y="1872"/>
              <a:ext cx="340" cy="300"/>
            </a:xfrm>
            <a:custGeom>
              <a:avLst/>
              <a:gdLst>
                <a:gd name="T0" fmla="*/ 71 w 144"/>
                <a:gd name="T1" fmla="*/ 0 h 127"/>
                <a:gd name="T2" fmla="*/ 11 w 144"/>
                <a:gd name="T3" fmla="*/ 41 h 127"/>
                <a:gd name="T4" fmla="*/ 50 w 144"/>
                <a:gd name="T5" fmla="*/ 123 h 127"/>
                <a:gd name="T6" fmla="*/ 72 w 144"/>
                <a:gd name="T7" fmla="*/ 127 h 127"/>
                <a:gd name="T8" fmla="*/ 132 w 144"/>
                <a:gd name="T9" fmla="*/ 85 h 127"/>
                <a:gd name="T10" fmla="*/ 93 w 144"/>
                <a:gd name="T11" fmla="*/ 3 h 127"/>
                <a:gd name="T12" fmla="*/ 71 w 144"/>
                <a:gd name="T13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7">
                  <a:moveTo>
                    <a:pt x="71" y="0"/>
                  </a:moveTo>
                  <a:cubicBezTo>
                    <a:pt x="45" y="0"/>
                    <a:pt x="21" y="16"/>
                    <a:pt x="11" y="41"/>
                  </a:cubicBezTo>
                  <a:cubicBezTo>
                    <a:pt x="0" y="75"/>
                    <a:pt x="17" y="111"/>
                    <a:pt x="50" y="123"/>
                  </a:cubicBezTo>
                  <a:cubicBezTo>
                    <a:pt x="57" y="126"/>
                    <a:pt x="64" y="127"/>
                    <a:pt x="72" y="127"/>
                  </a:cubicBezTo>
                  <a:cubicBezTo>
                    <a:pt x="98" y="127"/>
                    <a:pt x="122" y="111"/>
                    <a:pt x="132" y="85"/>
                  </a:cubicBezTo>
                  <a:cubicBezTo>
                    <a:pt x="144" y="52"/>
                    <a:pt x="127" y="16"/>
                    <a:pt x="93" y="3"/>
                  </a:cubicBezTo>
                  <a:cubicBezTo>
                    <a:pt x="86" y="1"/>
                    <a:pt x="79" y="0"/>
                    <a:pt x="71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3"/>
            <p:cNvSpPr>
              <a:spLocks/>
            </p:cNvSpPr>
            <p:nvPr userDrawn="1"/>
          </p:nvSpPr>
          <p:spPr bwMode="auto">
            <a:xfrm>
              <a:off x="4749" y="1545"/>
              <a:ext cx="258" cy="227"/>
            </a:xfrm>
            <a:custGeom>
              <a:avLst/>
              <a:gdLst>
                <a:gd name="T0" fmla="*/ 55 w 109"/>
                <a:gd name="T1" fmla="*/ 0 h 96"/>
                <a:gd name="T2" fmla="*/ 9 w 109"/>
                <a:gd name="T3" fmla="*/ 32 h 96"/>
                <a:gd name="T4" fmla="*/ 38 w 109"/>
                <a:gd name="T5" fmla="*/ 93 h 96"/>
                <a:gd name="T6" fmla="*/ 54 w 109"/>
                <a:gd name="T7" fmla="*/ 96 h 96"/>
                <a:gd name="T8" fmla="*/ 99 w 109"/>
                <a:gd name="T9" fmla="*/ 65 h 96"/>
                <a:gd name="T10" fmla="*/ 71 w 109"/>
                <a:gd name="T11" fmla="*/ 3 h 96"/>
                <a:gd name="T12" fmla="*/ 55 w 109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96">
                  <a:moveTo>
                    <a:pt x="55" y="0"/>
                  </a:moveTo>
                  <a:cubicBezTo>
                    <a:pt x="35" y="0"/>
                    <a:pt x="16" y="12"/>
                    <a:pt x="9" y="32"/>
                  </a:cubicBezTo>
                  <a:cubicBezTo>
                    <a:pt x="0" y="57"/>
                    <a:pt x="13" y="84"/>
                    <a:pt x="38" y="93"/>
                  </a:cubicBezTo>
                  <a:cubicBezTo>
                    <a:pt x="43" y="95"/>
                    <a:pt x="49" y="96"/>
                    <a:pt x="54" y="96"/>
                  </a:cubicBezTo>
                  <a:cubicBezTo>
                    <a:pt x="74" y="96"/>
                    <a:pt x="92" y="84"/>
                    <a:pt x="99" y="65"/>
                  </a:cubicBezTo>
                  <a:cubicBezTo>
                    <a:pt x="109" y="40"/>
                    <a:pt x="96" y="12"/>
                    <a:pt x="71" y="3"/>
                  </a:cubicBezTo>
                  <a:cubicBezTo>
                    <a:pt x="66" y="1"/>
                    <a:pt x="60" y="0"/>
                    <a:pt x="55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64"/>
            <p:cNvSpPr>
              <a:spLocks/>
            </p:cNvSpPr>
            <p:nvPr userDrawn="1"/>
          </p:nvSpPr>
          <p:spPr bwMode="auto">
            <a:xfrm>
              <a:off x="4480" y="2285"/>
              <a:ext cx="258" cy="227"/>
            </a:xfrm>
            <a:custGeom>
              <a:avLst/>
              <a:gdLst>
                <a:gd name="T0" fmla="*/ 55 w 109"/>
                <a:gd name="T1" fmla="*/ 0 h 96"/>
                <a:gd name="T2" fmla="*/ 9 w 109"/>
                <a:gd name="T3" fmla="*/ 32 h 96"/>
                <a:gd name="T4" fmla="*/ 38 w 109"/>
                <a:gd name="T5" fmla="*/ 93 h 96"/>
                <a:gd name="T6" fmla="*/ 55 w 109"/>
                <a:gd name="T7" fmla="*/ 96 h 96"/>
                <a:gd name="T8" fmla="*/ 100 w 109"/>
                <a:gd name="T9" fmla="*/ 65 h 96"/>
                <a:gd name="T10" fmla="*/ 71 w 109"/>
                <a:gd name="T11" fmla="*/ 3 h 96"/>
                <a:gd name="T12" fmla="*/ 55 w 109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96">
                  <a:moveTo>
                    <a:pt x="55" y="0"/>
                  </a:moveTo>
                  <a:cubicBezTo>
                    <a:pt x="35" y="0"/>
                    <a:pt x="17" y="12"/>
                    <a:pt x="9" y="32"/>
                  </a:cubicBezTo>
                  <a:cubicBezTo>
                    <a:pt x="0" y="57"/>
                    <a:pt x="13" y="84"/>
                    <a:pt x="38" y="93"/>
                  </a:cubicBezTo>
                  <a:cubicBezTo>
                    <a:pt x="44" y="95"/>
                    <a:pt x="49" y="96"/>
                    <a:pt x="55" y="96"/>
                  </a:cubicBezTo>
                  <a:cubicBezTo>
                    <a:pt x="74" y="96"/>
                    <a:pt x="92" y="84"/>
                    <a:pt x="100" y="65"/>
                  </a:cubicBezTo>
                  <a:cubicBezTo>
                    <a:pt x="109" y="40"/>
                    <a:pt x="96" y="12"/>
                    <a:pt x="71" y="3"/>
                  </a:cubicBezTo>
                  <a:cubicBezTo>
                    <a:pt x="66" y="1"/>
                    <a:pt x="60" y="0"/>
                    <a:pt x="55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65"/>
            <p:cNvSpPr>
              <a:spLocks/>
            </p:cNvSpPr>
            <p:nvPr userDrawn="1"/>
          </p:nvSpPr>
          <p:spPr bwMode="auto">
            <a:xfrm>
              <a:off x="4404" y="2647"/>
              <a:ext cx="173" cy="154"/>
            </a:xfrm>
            <a:custGeom>
              <a:avLst/>
              <a:gdLst>
                <a:gd name="T0" fmla="*/ 37 w 73"/>
                <a:gd name="T1" fmla="*/ 0 h 65"/>
                <a:gd name="T2" fmla="*/ 6 w 73"/>
                <a:gd name="T3" fmla="*/ 21 h 65"/>
                <a:gd name="T4" fmla="*/ 25 w 73"/>
                <a:gd name="T5" fmla="*/ 63 h 65"/>
                <a:gd name="T6" fmla="*/ 36 w 73"/>
                <a:gd name="T7" fmla="*/ 65 h 65"/>
                <a:gd name="T8" fmla="*/ 67 w 73"/>
                <a:gd name="T9" fmla="*/ 43 h 65"/>
                <a:gd name="T10" fmla="*/ 48 w 73"/>
                <a:gd name="T11" fmla="*/ 1 h 65"/>
                <a:gd name="T12" fmla="*/ 37 w 73"/>
                <a:gd name="T1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65">
                  <a:moveTo>
                    <a:pt x="37" y="0"/>
                  </a:moveTo>
                  <a:cubicBezTo>
                    <a:pt x="24" y="0"/>
                    <a:pt x="11" y="8"/>
                    <a:pt x="6" y="21"/>
                  </a:cubicBezTo>
                  <a:cubicBezTo>
                    <a:pt x="0" y="38"/>
                    <a:pt x="9" y="57"/>
                    <a:pt x="25" y="63"/>
                  </a:cubicBezTo>
                  <a:cubicBezTo>
                    <a:pt x="29" y="64"/>
                    <a:pt x="33" y="65"/>
                    <a:pt x="36" y="65"/>
                  </a:cubicBezTo>
                  <a:cubicBezTo>
                    <a:pt x="50" y="65"/>
                    <a:pt x="62" y="57"/>
                    <a:pt x="67" y="43"/>
                  </a:cubicBezTo>
                  <a:cubicBezTo>
                    <a:pt x="73" y="26"/>
                    <a:pt x="65" y="8"/>
                    <a:pt x="48" y="1"/>
                  </a:cubicBezTo>
                  <a:cubicBezTo>
                    <a:pt x="44" y="0"/>
                    <a:pt x="41" y="0"/>
                    <a:pt x="37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5" name="Picture 4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51253" y="130843"/>
            <a:ext cx="940347" cy="402557"/>
          </a:xfrm>
          <a:prstGeom prst="rect">
            <a:avLst/>
          </a:prstGeom>
        </p:spPr>
      </p:pic>
      <p:sp>
        <p:nvSpPr>
          <p:cNvPr id="40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314325" y="1923256"/>
            <a:ext cx="8523288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/>
          <a:lstStyle>
            <a:lvl1pPr algn="l">
              <a:defRPr sz="48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Divider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4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4325" y="2703910"/>
            <a:ext cx="8523288" cy="42029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Description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6076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49720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800" y="5412979"/>
            <a:ext cx="2743200" cy="837788"/>
          </a:xfrm>
          <a:prstGeom prst="rect">
            <a:avLst/>
          </a:prstGeom>
        </p:spPr>
      </p:pic>
      <p:sp>
        <p:nvSpPr>
          <p:cNvPr id="13" name="TextBox 12">
            <a:hlinkClick r:id="rId3"/>
          </p:cNvPr>
          <p:cNvSpPr txBox="1"/>
          <p:nvPr userDrawn="1"/>
        </p:nvSpPr>
        <p:spPr>
          <a:xfrm>
            <a:off x="7481888" y="5345668"/>
            <a:ext cx="1433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www.bsr.org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4" name="Picture 13">
            <a:hlinkClick r:id="rId4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81600" y="5867400"/>
            <a:ext cx="560717" cy="457200"/>
          </a:xfrm>
          <a:prstGeom prst="rect">
            <a:avLst/>
          </a:prstGeom>
        </p:spPr>
      </p:pic>
      <p:pic>
        <p:nvPicPr>
          <p:cNvPr id="18" name="Picture 17">
            <a:hlinkClick r:id="rId6"/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802391" y="5867400"/>
            <a:ext cx="560717" cy="457200"/>
          </a:xfrm>
          <a:prstGeom prst="rect">
            <a:avLst/>
          </a:prstGeom>
        </p:spPr>
      </p:pic>
      <p:pic>
        <p:nvPicPr>
          <p:cNvPr id="19" name="Picture 18">
            <a:hlinkClick r:id="rId8"/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465028" y="5867400"/>
            <a:ext cx="560717" cy="457200"/>
          </a:xfrm>
          <a:prstGeom prst="rect">
            <a:avLst/>
          </a:prstGeom>
        </p:spPr>
      </p:pic>
      <p:pic>
        <p:nvPicPr>
          <p:cNvPr id="20" name="Picture 19">
            <a:hlinkClick r:id="rId10"/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074628" y="5867400"/>
            <a:ext cx="560717" cy="457200"/>
          </a:xfrm>
          <a:prstGeom prst="rect">
            <a:avLst/>
          </a:prstGeom>
        </p:spPr>
      </p:pic>
      <p:pic>
        <p:nvPicPr>
          <p:cNvPr id="21" name="Picture 20">
            <a:hlinkClick r:id="rId12"/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760428" y="5867400"/>
            <a:ext cx="560717" cy="457200"/>
          </a:xfrm>
          <a:prstGeom prst="rect">
            <a:avLst/>
          </a:prstGeom>
        </p:spPr>
      </p:pic>
      <p:pic>
        <p:nvPicPr>
          <p:cNvPr id="22" name="Picture 21">
            <a:hlinkClick r:id="rId14"/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370028" y="5867400"/>
            <a:ext cx="560717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37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53144" cy="68854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138"/>
          <p:cNvGrpSpPr>
            <a:grpSpLocks noChangeAspect="1"/>
          </p:cNvGrpSpPr>
          <p:nvPr userDrawn="1"/>
        </p:nvGrpSpPr>
        <p:grpSpPr bwMode="auto">
          <a:xfrm flipV="1">
            <a:off x="4632324" y="2181225"/>
            <a:ext cx="4521200" cy="4672013"/>
            <a:chOff x="2918" y="-3"/>
            <a:chExt cx="2848" cy="2943"/>
          </a:xfrm>
        </p:grpSpPr>
        <p:sp>
          <p:nvSpPr>
            <p:cNvPr id="10" name="Freeform 139"/>
            <p:cNvSpPr>
              <a:spLocks/>
            </p:cNvSpPr>
            <p:nvPr userDrawn="1"/>
          </p:nvSpPr>
          <p:spPr bwMode="auto">
            <a:xfrm>
              <a:off x="5650" y="1881"/>
              <a:ext cx="116" cy="281"/>
            </a:xfrm>
            <a:custGeom>
              <a:avLst/>
              <a:gdLst>
                <a:gd name="T0" fmla="*/ 49 w 49"/>
                <a:gd name="T1" fmla="*/ 0 h 119"/>
                <a:gd name="T2" fmla="*/ 12 w 49"/>
                <a:gd name="T3" fmla="*/ 81 h 119"/>
                <a:gd name="T4" fmla="*/ 49 w 49"/>
                <a:gd name="T5" fmla="*/ 119 h 119"/>
                <a:gd name="T6" fmla="*/ 49 w 49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119">
                  <a:moveTo>
                    <a:pt x="49" y="0"/>
                  </a:moveTo>
                  <a:cubicBezTo>
                    <a:pt x="17" y="13"/>
                    <a:pt x="0" y="49"/>
                    <a:pt x="12" y="81"/>
                  </a:cubicBezTo>
                  <a:cubicBezTo>
                    <a:pt x="19" y="99"/>
                    <a:pt x="32" y="113"/>
                    <a:pt x="49" y="119"/>
                  </a:cubicBezTo>
                  <a:cubicBezTo>
                    <a:pt x="49" y="0"/>
                    <a:pt x="49" y="0"/>
                    <a:pt x="49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40"/>
            <p:cNvSpPr>
              <a:spLocks/>
            </p:cNvSpPr>
            <p:nvPr userDrawn="1"/>
          </p:nvSpPr>
          <p:spPr bwMode="auto">
            <a:xfrm>
              <a:off x="5560" y="1545"/>
              <a:ext cx="206" cy="227"/>
            </a:xfrm>
            <a:custGeom>
              <a:avLst/>
              <a:gdLst>
                <a:gd name="T0" fmla="*/ 54 w 87"/>
                <a:gd name="T1" fmla="*/ 0 h 96"/>
                <a:gd name="T2" fmla="*/ 38 w 87"/>
                <a:gd name="T3" fmla="*/ 3 h 96"/>
                <a:gd name="T4" fmla="*/ 9 w 87"/>
                <a:gd name="T5" fmla="*/ 65 h 96"/>
                <a:gd name="T6" fmla="*/ 54 w 87"/>
                <a:gd name="T7" fmla="*/ 96 h 96"/>
                <a:gd name="T8" fmla="*/ 71 w 87"/>
                <a:gd name="T9" fmla="*/ 93 h 96"/>
                <a:gd name="T10" fmla="*/ 87 w 87"/>
                <a:gd name="T11" fmla="*/ 83 h 96"/>
                <a:gd name="T12" fmla="*/ 87 w 87"/>
                <a:gd name="T13" fmla="*/ 13 h 96"/>
                <a:gd name="T14" fmla="*/ 54 w 87"/>
                <a:gd name="T1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" h="96">
                  <a:moveTo>
                    <a:pt x="54" y="0"/>
                  </a:moveTo>
                  <a:cubicBezTo>
                    <a:pt x="49" y="0"/>
                    <a:pt x="43" y="1"/>
                    <a:pt x="38" y="3"/>
                  </a:cubicBezTo>
                  <a:cubicBezTo>
                    <a:pt x="13" y="12"/>
                    <a:pt x="0" y="40"/>
                    <a:pt x="9" y="65"/>
                  </a:cubicBezTo>
                  <a:cubicBezTo>
                    <a:pt x="16" y="84"/>
                    <a:pt x="35" y="96"/>
                    <a:pt x="54" y="96"/>
                  </a:cubicBezTo>
                  <a:cubicBezTo>
                    <a:pt x="60" y="96"/>
                    <a:pt x="65" y="95"/>
                    <a:pt x="71" y="93"/>
                  </a:cubicBezTo>
                  <a:cubicBezTo>
                    <a:pt x="77" y="91"/>
                    <a:pt x="82" y="88"/>
                    <a:pt x="87" y="83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78" y="5"/>
                    <a:pt x="66" y="0"/>
                    <a:pt x="54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Oval 141"/>
            <p:cNvSpPr>
              <a:spLocks noChangeArrowheads="1"/>
            </p:cNvSpPr>
            <p:nvPr userDrawn="1"/>
          </p:nvSpPr>
          <p:spPr bwMode="auto">
            <a:xfrm>
              <a:off x="5132" y="1966"/>
              <a:ext cx="303" cy="303"/>
            </a:xfrm>
            <a:prstGeom prst="ellipse">
              <a:avLst/>
            </a:pr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142"/>
            <p:cNvSpPr>
              <a:spLocks noChangeArrowheads="1"/>
            </p:cNvSpPr>
            <p:nvPr userDrawn="1"/>
          </p:nvSpPr>
          <p:spPr bwMode="auto">
            <a:xfrm>
              <a:off x="5170" y="1616"/>
              <a:ext cx="227" cy="227"/>
            </a:xfrm>
            <a:prstGeom prst="ellipse">
              <a:avLst/>
            </a:pr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143"/>
            <p:cNvSpPr>
              <a:spLocks noChangeArrowheads="1"/>
            </p:cNvSpPr>
            <p:nvPr userDrawn="1"/>
          </p:nvSpPr>
          <p:spPr bwMode="auto">
            <a:xfrm>
              <a:off x="5170" y="2406"/>
              <a:ext cx="227" cy="227"/>
            </a:xfrm>
            <a:prstGeom prst="ellipse">
              <a:avLst/>
            </a:pr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44"/>
            <p:cNvSpPr>
              <a:spLocks/>
            </p:cNvSpPr>
            <p:nvPr userDrawn="1"/>
          </p:nvSpPr>
          <p:spPr bwMode="auto">
            <a:xfrm>
              <a:off x="5205" y="2787"/>
              <a:ext cx="154" cy="153"/>
            </a:xfrm>
            <a:custGeom>
              <a:avLst/>
              <a:gdLst>
                <a:gd name="T0" fmla="*/ 33 w 65"/>
                <a:gd name="T1" fmla="*/ 0 h 65"/>
                <a:gd name="T2" fmla="*/ 0 w 65"/>
                <a:gd name="T3" fmla="*/ 32 h 65"/>
                <a:gd name="T4" fmla="*/ 32 w 65"/>
                <a:gd name="T5" fmla="*/ 65 h 65"/>
                <a:gd name="T6" fmla="*/ 33 w 65"/>
                <a:gd name="T7" fmla="*/ 65 h 65"/>
                <a:gd name="T8" fmla="*/ 65 w 65"/>
                <a:gd name="T9" fmla="*/ 32 h 65"/>
                <a:gd name="T10" fmla="*/ 33 w 65"/>
                <a:gd name="T1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5">
                  <a:moveTo>
                    <a:pt x="33" y="0"/>
                  </a:moveTo>
                  <a:cubicBezTo>
                    <a:pt x="15" y="0"/>
                    <a:pt x="0" y="14"/>
                    <a:pt x="0" y="32"/>
                  </a:cubicBezTo>
                  <a:cubicBezTo>
                    <a:pt x="0" y="50"/>
                    <a:pt x="15" y="65"/>
                    <a:pt x="32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51" y="65"/>
                    <a:pt x="65" y="50"/>
                    <a:pt x="65" y="32"/>
                  </a:cubicBezTo>
                  <a:cubicBezTo>
                    <a:pt x="65" y="14"/>
                    <a:pt x="51" y="0"/>
                    <a:pt x="33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45"/>
            <p:cNvSpPr>
              <a:spLocks/>
            </p:cNvSpPr>
            <p:nvPr userDrawn="1"/>
          </p:nvSpPr>
          <p:spPr bwMode="auto">
            <a:xfrm>
              <a:off x="4154" y="-3"/>
              <a:ext cx="208" cy="68"/>
            </a:xfrm>
            <a:custGeom>
              <a:avLst/>
              <a:gdLst>
                <a:gd name="T0" fmla="*/ 88 w 88"/>
                <a:gd name="T1" fmla="*/ 0 h 29"/>
                <a:gd name="T2" fmla="*/ 0 w 88"/>
                <a:gd name="T3" fmla="*/ 0 h 29"/>
                <a:gd name="T4" fmla="*/ 20 w 88"/>
                <a:gd name="T5" fmla="*/ 23 h 29"/>
                <a:gd name="T6" fmla="*/ 44 w 88"/>
                <a:gd name="T7" fmla="*/ 29 h 29"/>
                <a:gd name="T8" fmla="*/ 86 w 88"/>
                <a:gd name="T9" fmla="*/ 5 h 29"/>
                <a:gd name="T10" fmla="*/ 88 w 88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29">
                  <a:moveTo>
                    <a:pt x="8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9"/>
                    <a:pt x="10" y="17"/>
                    <a:pt x="20" y="23"/>
                  </a:cubicBezTo>
                  <a:cubicBezTo>
                    <a:pt x="27" y="27"/>
                    <a:pt x="36" y="29"/>
                    <a:pt x="44" y="29"/>
                  </a:cubicBezTo>
                  <a:cubicBezTo>
                    <a:pt x="61" y="29"/>
                    <a:pt x="77" y="21"/>
                    <a:pt x="86" y="5"/>
                  </a:cubicBezTo>
                  <a:cubicBezTo>
                    <a:pt x="87" y="4"/>
                    <a:pt x="88" y="2"/>
                    <a:pt x="88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46"/>
            <p:cNvSpPr>
              <a:spLocks/>
            </p:cNvSpPr>
            <p:nvPr userDrawn="1"/>
          </p:nvSpPr>
          <p:spPr bwMode="auto">
            <a:xfrm>
              <a:off x="3575" y="122"/>
              <a:ext cx="326" cy="303"/>
            </a:xfrm>
            <a:custGeom>
              <a:avLst/>
              <a:gdLst>
                <a:gd name="T0" fmla="*/ 69 w 138"/>
                <a:gd name="T1" fmla="*/ 0 h 128"/>
                <a:gd name="T2" fmla="*/ 6 w 138"/>
                <a:gd name="T3" fmla="*/ 53 h 128"/>
                <a:gd name="T4" fmla="*/ 58 w 138"/>
                <a:gd name="T5" fmla="*/ 127 h 128"/>
                <a:gd name="T6" fmla="*/ 69 w 138"/>
                <a:gd name="T7" fmla="*/ 128 h 128"/>
                <a:gd name="T8" fmla="*/ 132 w 138"/>
                <a:gd name="T9" fmla="*/ 75 h 128"/>
                <a:gd name="T10" fmla="*/ 80 w 138"/>
                <a:gd name="T11" fmla="*/ 1 h 128"/>
                <a:gd name="T12" fmla="*/ 69 w 138"/>
                <a:gd name="T1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" h="128">
                  <a:moveTo>
                    <a:pt x="69" y="0"/>
                  </a:moveTo>
                  <a:cubicBezTo>
                    <a:pt x="39" y="0"/>
                    <a:pt x="11" y="22"/>
                    <a:pt x="6" y="53"/>
                  </a:cubicBezTo>
                  <a:cubicBezTo>
                    <a:pt x="0" y="87"/>
                    <a:pt x="23" y="121"/>
                    <a:pt x="58" y="127"/>
                  </a:cubicBezTo>
                  <a:cubicBezTo>
                    <a:pt x="61" y="127"/>
                    <a:pt x="65" y="128"/>
                    <a:pt x="69" y="128"/>
                  </a:cubicBezTo>
                  <a:cubicBezTo>
                    <a:pt x="99" y="128"/>
                    <a:pt x="126" y="106"/>
                    <a:pt x="132" y="75"/>
                  </a:cubicBezTo>
                  <a:cubicBezTo>
                    <a:pt x="138" y="40"/>
                    <a:pt x="115" y="7"/>
                    <a:pt x="80" y="1"/>
                  </a:cubicBezTo>
                  <a:cubicBezTo>
                    <a:pt x="76" y="0"/>
                    <a:pt x="73" y="0"/>
                    <a:pt x="69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47"/>
            <p:cNvSpPr>
              <a:spLocks/>
            </p:cNvSpPr>
            <p:nvPr userDrawn="1"/>
          </p:nvSpPr>
          <p:spPr bwMode="auto">
            <a:xfrm>
              <a:off x="3996" y="226"/>
              <a:ext cx="243" cy="227"/>
            </a:xfrm>
            <a:custGeom>
              <a:avLst/>
              <a:gdLst>
                <a:gd name="T0" fmla="*/ 52 w 103"/>
                <a:gd name="T1" fmla="*/ 0 h 96"/>
                <a:gd name="T2" fmla="*/ 4 w 103"/>
                <a:gd name="T3" fmla="*/ 40 h 96"/>
                <a:gd name="T4" fmla="*/ 43 w 103"/>
                <a:gd name="T5" fmla="*/ 95 h 96"/>
                <a:gd name="T6" fmla="*/ 52 w 103"/>
                <a:gd name="T7" fmla="*/ 96 h 96"/>
                <a:gd name="T8" fmla="*/ 99 w 103"/>
                <a:gd name="T9" fmla="*/ 56 h 96"/>
                <a:gd name="T10" fmla="*/ 60 w 103"/>
                <a:gd name="T11" fmla="*/ 1 h 96"/>
                <a:gd name="T12" fmla="*/ 52 w 103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" h="96">
                  <a:moveTo>
                    <a:pt x="52" y="0"/>
                  </a:moveTo>
                  <a:cubicBezTo>
                    <a:pt x="29" y="0"/>
                    <a:pt x="8" y="16"/>
                    <a:pt x="4" y="40"/>
                  </a:cubicBezTo>
                  <a:cubicBezTo>
                    <a:pt x="0" y="66"/>
                    <a:pt x="17" y="91"/>
                    <a:pt x="43" y="95"/>
                  </a:cubicBezTo>
                  <a:cubicBezTo>
                    <a:pt x="46" y="96"/>
                    <a:pt x="49" y="96"/>
                    <a:pt x="52" y="96"/>
                  </a:cubicBezTo>
                  <a:cubicBezTo>
                    <a:pt x="74" y="96"/>
                    <a:pt x="95" y="80"/>
                    <a:pt x="99" y="56"/>
                  </a:cubicBezTo>
                  <a:cubicBezTo>
                    <a:pt x="103" y="30"/>
                    <a:pt x="86" y="5"/>
                    <a:pt x="60" y="1"/>
                  </a:cubicBezTo>
                  <a:cubicBezTo>
                    <a:pt x="57" y="0"/>
                    <a:pt x="54" y="0"/>
                    <a:pt x="52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48"/>
            <p:cNvSpPr>
              <a:spLocks/>
            </p:cNvSpPr>
            <p:nvPr userDrawn="1"/>
          </p:nvSpPr>
          <p:spPr bwMode="auto">
            <a:xfrm>
              <a:off x="3218" y="89"/>
              <a:ext cx="246" cy="227"/>
            </a:xfrm>
            <a:custGeom>
              <a:avLst/>
              <a:gdLst>
                <a:gd name="T0" fmla="*/ 52 w 104"/>
                <a:gd name="T1" fmla="*/ 0 h 96"/>
                <a:gd name="T2" fmla="*/ 5 w 104"/>
                <a:gd name="T3" fmla="*/ 40 h 96"/>
                <a:gd name="T4" fmla="*/ 44 w 104"/>
                <a:gd name="T5" fmla="*/ 95 h 96"/>
                <a:gd name="T6" fmla="*/ 52 w 104"/>
                <a:gd name="T7" fmla="*/ 96 h 96"/>
                <a:gd name="T8" fmla="*/ 100 w 104"/>
                <a:gd name="T9" fmla="*/ 56 h 96"/>
                <a:gd name="T10" fmla="*/ 61 w 104"/>
                <a:gd name="T11" fmla="*/ 1 h 96"/>
                <a:gd name="T12" fmla="*/ 52 w 104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96">
                  <a:moveTo>
                    <a:pt x="52" y="0"/>
                  </a:moveTo>
                  <a:cubicBezTo>
                    <a:pt x="29" y="0"/>
                    <a:pt x="9" y="17"/>
                    <a:pt x="5" y="40"/>
                  </a:cubicBezTo>
                  <a:cubicBezTo>
                    <a:pt x="0" y="66"/>
                    <a:pt x="18" y="91"/>
                    <a:pt x="44" y="95"/>
                  </a:cubicBezTo>
                  <a:cubicBezTo>
                    <a:pt x="47" y="96"/>
                    <a:pt x="49" y="96"/>
                    <a:pt x="52" y="96"/>
                  </a:cubicBezTo>
                  <a:cubicBezTo>
                    <a:pt x="75" y="96"/>
                    <a:pt x="95" y="80"/>
                    <a:pt x="100" y="56"/>
                  </a:cubicBezTo>
                  <a:cubicBezTo>
                    <a:pt x="104" y="30"/>
                    <a:pt x="87" y="6"/>
                    <a:pt x="61" y="1"/>
                  </a:cubicBezTo>
                  <a:cubicBezTo>
                    <a:pt x="58" y="0"/>
                    <a:pt x="55" y="0"/>
                    <a:pt x="52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49"/>
            <p:cNvSpPr>
              <a:spLocks/>
            </p:cNvSpPr>
            <p:nvPr userDrawn="1"/>
          </p:nvSpPr>
          <p:spPr bwMode="auto">
            <a:xfrm>
              <a:off x="2918" y="65"/>
              <a:ext cx="168" cy="154"/>
            </a:xfrm>
            <a:custGeom>
              <a:avLst/>
              <a:gdLst>
                <a:gd name="T0" fmla="*/ 36 w 71"/>
                <a:gd name="T1" fmla="*/ 0 h 65"/>
                <a:gd name="T2" fmla="*/ 3 w 71"/>
                <a:gd name="T3" fmla="*/ 27 h 65"/>
                <a:gd name="T4" fmla="*/ 30 w 71"/>
                <a:gd name="T5" fmla="*/ 65 h 65"/>
                <a:gd name="T6" fmla="*/ 36 w 71"/>
                <a:gd name="T7" fmla="*/ 65 h 65"/>
                <a:gd name="T8" fmla="*/ 68 w 71"/>
                <a:gd name="T9" fmla="*/ 39 h 65"/>
                <a:gd name="T10" fmla="*/ 41 w 71"/>
                <a:gd name="T11" fmla="*/ 1 h 65"/>
                <a:gd name="T12" fmla="*/ 36 w 71"/>
                <a:gd name="T1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65">
                  <a:moveTo>
                    <a:pt x="36" y="0"/>
                  </a:moveTo>
                  <a:cubicBezTo>
                    <a:pt x="20" y="0"/>
                    <a:pt x="6" y="11"/>
                    <a:pt x="3" y="27"/>
                  </a:cubicBezTo>
                  <a:cubicBezTo>
                    <a:pt x="0" y="45"/>
                    <a:pt x="12" y="62"/>
                    <a:pt x="30" y="65"/>
                  </a:cubicBezTo>
                  <a:cubicBezTo>
                    <a:pt x="32" y="65"/>
                    <a:pt x="34" y="65"/>
                    <a:pt x="36" y="65"/>
                  </a:cubicBezTo>
                  <a:cubicBezTo>
                    <a:pt x="51" y="65"/>
                    <a:pt x="65" y="54"/>
                    <a:pt x="68" y="39"/>
                  </a:cubicBezTo>
                  <a:cubicBezTo>
                    <a:pt x="71" y="21"/>
                    <a:pt x="59" y="4"/>
                    <a:pt x="41" y="1"/>
                  </a:cubicBezTo>
                  <a:cubicBezTo>
                    <a:pt x="40" y="0"/>
                    <a:pt x="38" y="0"/>
                    <a:pt x="36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50"/>
            <p:cNvSpPr>
              <a:spLocks/>
            </p:cNvSpPr>
            <p:nvPr userDrawn="1"/>
          </p:nvSpPr>
          <p:spPr bwMode="auto">
            <a:xfrm>
              <a:off x="3575" y="666"/>
              <a:ext cx="324" cy="302"/>
            </a:xfrm>
            <a:custGeom>
              <a:avLst/>
              <a:gdLst>
                <a:gd name="T0" fmla="*/ 69 w 137"/>
                <a:gd name="T1" fmla="*/ 0 h 128"/>
                <a:gd name="T2" fmla="*/ 58 w 137"/>
                <a:gd name="T3" fmla="*/ 1 h 128"/>
                <a:gd name="T4" fmla="*/ 6 w 137"/>
                <a:gd name="T5" fmla="*/ 76 h 128"/>
                <a:gd name="T6" fmla="*/ 69 w 137"/>
                <a:gd name="T7" fmla="*/ 128 h 128"/>
                <a:gd name="T8" fmla="*/ 80 w 137"/>
                <a:gd name="T9" fmla="*/ 127 h 128"/>
                <a:gd name="T10" fmla="*/ 131 w 137"/>
                <a:gd name="T11" fmla="*/ 53 h 128"/>
                <a:gd name="T12" fmla="*/ 69 w 137"/>
                <a:gd name="T1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128">
                  <a:moveTo>
                    <a:pt x="69" y="0"/>
                  </a:moveTo>
                  <a:cubicBezTo>
                    <a:pt x="65" y="0"/>
                    <a:pt x="61" y="1"/>
                    <a:pt x="58" y="1"/>
                  </a:cubicBezTo>
                  <a:cubicBezTo>
                    <a:pt x="23" y="8"/>
                    <a:pt x="0" y="41"/>
                    <a:pt x="6" y="76"/>
                  </a:cubicBezTo>
                  <a:cubicBezTo>
                    <a:pt x="11" y="106"/>
                    <a:pt x="38" y="128"/>
                    <a:pt x="69" y="128"/>
                  </a:cubicBezTo>
                  <a:cubicBezTo>
                    <a:pt x="73" y="128"/>
                    <a:pt x="76" y="128"/>
                    <a:pt x="80" y="127"/>
                  </a:cubicBezTo>
                  <a:cubicBezTo>
                    <a:pt x="115" y="121"/>
                    <a:pt x="137" y="88"/>
                    <a:pt x="131" y="53"/>
                  </a:cubicBezTo>
                  <a:cubicBezTo>
                    <a:pt x="126" y="22"/>
                    <a:pt x="99" y="0"/>
                    <a:pt x="69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1"/>
            <p:cNvSpPr>
              <a:spLocks/>
            </p:cNvSpPr>
            <p:nvPr userDrawn="1"/>
          </p:nvSpPr>
          <p:spPr bwMode="auto">
            <a:xfrm>
              <a:off x="3996" y="637"/>
              <a:ext cx="243" cy="227"/>
            </a:xfrm>
            <a:custGeom>
              <a:avLst/>
              <a:gdLst>
                <a:gd name="T0" fmla="*/ 51 w 103"/>
                <a:gd name="T1" fmla="*/ 0 h 96"/>
                <a:gd name="T2" fmla="*/ 43 w 103"/>
                <a:gd name="T3" fmla="*/ 1 h 96"/>
                <a:gd name="T4" fmla="*/ 4 w 103"/>
                <a:gd name="T5" fmla="*/ 56 h 96"/>
                <a:gd name="T6" fmla="*/ 51 w 103"/>
                <a:gd name="T7" fmla="*/ 96 h 96"/>
                <a:gd name="T8" fmla="*/ 60 w 103"/>
                <a:gd name="T9" fmla="*/ 95 h 96"/>
                <a:gd name="T10" fmla="*/ 99 w 103"/>
                <a:gd name="T11" fmla="*/ 40 h 96"/>
                <a:gd name="T12" fmla="*/ 51 w 103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" h="96">
                  <a:moveTo>
                    <a:pt x="51" y="0"/>
                  </a:moveTo>
                  <a:cubicBezTo>
                    <a:pt x="49" y="0"/>
                    <a:pt x="46" y="0"/>
                    <a:pt x="43" y="1"/>
                  </a:cubicBezTo>
                  <a:cubicBezTo>
                    <a:pt x="17" y="5"/>
                    <a:pt x="0" y="30"/>
                    <a:pt x="4" y="56"/>
                  </a:cubicBezTo>
                  <a:cubicBezTo>
                    <a:pt x="8" y="79"/>
                    <a:pt x="28" y="96"/>
                    <a:pt x="51" y="96"/>
                  </a:cubicBezTo>
                  <a:cubicBezTo>
                    <a:pt x="54" y="96"/>
                    <a:pt x="57" y="96"/>
                    <a:pt x="60" y="95"/>
                  </a:cubicBezTo>
                  <a:cubicBezTo>
                    <a:pt x="86" y="91"/>
                    <a:pt x="103" y="66"/>
                    <a:pt x="99" y="40"/>
                  </a:cubicBezTo>
                  <a:cubicBezTo>
                    <a:pt x="94" y="17"/>
                    <a:pt x="74" y="0"/>
                    <a:pt x="51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52"/>
            <p:cNvSpPr>
              <a:spLocks/>
            </p:cNvSpPr>
            <p:nvPr userDrawn="1"/>
          </p:nvSpPr>
          <p:spPr bwMode="auto">
            <a:xfrm>
              <a:off x="3220" y="774"/>
              <a:ext cx="244" cy="227"/>
            </a:xfrm>
            <a:custGeom>
              <a:avLst/>
              <a:gdLst>
                <a:gd name="T0" fmla="*/ 51 w 103"/>
                <a:gd name="T1" fmla="*/ 0 h 96"/>
                <a:gd name="T2" fmla="*/ 43 w 103"/>
                <a:gd name="T3" fmla="*/ 1 h 96"/>
                <a:gd name="T4" fmla="*/ 4 w 103"/>
                <a:gd name="T5" fmla="*/ 56 h 96"/>
                <a:gd name="T6" fmla="*/ 51 w 103"/>
                <a:gd name="T7" fmla="*/ 96 h 96"/>
                <a:gd name="T8" fmla="*/ 60 w 103"/>
                <a:gd name="T9" fmla="*/ 95 h 96"/>
                <a:gd name="T10" fmla="*/ 99 w 103"/>
                <a:gd name="T11" fmla="*/ 40 h 96"/>
                <a:gd name="T12" fmla="*/ 51 w 103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" h="96">
                  <a:moveTo>
                    <a:pt x="51" y="0"/>
                  </a:moveTo>
                  <a:cubicBezTo>
                    <a:pt x="48" y="0"/>
                    <a:pt x="46" y="0"/>
                    <a:pt x="43" y="1"/>
                  </a:cubicBezTo>
                  <a:cubicBezTo>
                    <a:pt x="17" y="5"/>
                    <a:pt x="0" y="30"/>
                    <a:pt x="4" y="56"/>
                  </a:cubicBezTo>
                  <a:cubicBezTo>
                    <a:pt x="8" y="80"/>
                    <a:pt x="29" y="96"/>
                    <a:pt x="51" y="96"/>
                  </a:cubicBezTo>
                  <a:cubicBezTo>
                    <a:pt x="54" y="96"/>
                    <a:pt x="57" y="96"/>
                    <a:pt x="60" y="95"/>
                  </a:cubicBezTo>
                  <a:cubicBezTo>
                    <a:pt x="86" y="90"/>
                    <a:pt x="103" y="66"/>
                    <a:pt x="99" y="40"/>
                  </a:cubicBezTo>
                  <a:cubicBezTo>
                    <a:pt x="94" y="16"/>
                    <a:pt x="74" y="0"/>
                    <a:pt x="51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53"/>
            <p:cNvSpPr>
              <a:spLocks/>
            </p:cNvSpPr>
            <p:nvPr userDrawn="1"/>
          </p:nvSpPr>
          <p:spPr bwMode="auto">
            <a:xfrm>
              <a:off x="2918" y="871"/>
              <a:ext cx="168" cy="154"/>
            </a:xfrm>
            <a:custGeom>
              <a:avLst/>
              <a:gdLst>
                <a:gd name="T0" fmla="*/ 36 w 71"/>
                <a:gd name="T1" fmla="*/ 0 h 65"/>
                <a:gd name="T2" fmla="*/ 30 w 71"/>
                <a:gd name="T3" fmla="*/ 0 h 65"/>
                <a:gd name="T4" fmla="*/ 3 w 71"/>
                <a:gd name="T5" fmla="*/ 38 h 65"/>
                <a:gd name="T6" fmla="*/ 36 w 71"/>
                <a:gd name="T7" fmla="*/ 65 h 65"/>
                <a:gd name="T8" fmla="*/ 41 w 71"/>
                <a:gd name="T9" fmla="*/ 64 h 65"/>
                <a:gd name="T10" fmla="*/ 68 w 71"/>
                <a:gd name="T11" fmla="*/ 27 h 65"/>
                <a:gd name="T12" fmla="*/ 36 w 71"/>
                <a:gd name="T1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65">
                  <a:moveTo>
                    <a:pt x="36" y="0"/>
                  </a:moveTo>
                  <a:cubicBezTo>
                    <a:pt x="34" y="0"/>
                    <a:pt x="32" y="0"/>
                    <a:pt x="30" y="0"/>
                  </a:cubicBezTo>
                  <a:cubicBezTo>
                    <a:pt x="12" y="3"/>
                    <a:pt x="0" y="20"/>
                    <a:pt x="3" y="38"/>
                  </a:cubicBezTo>
                  <a:cubicBezTo>
                    <a:pt x="6" y="54"/>
                    <a:pt x="20" y="65"/>
                    <a:pt x="36" y="65"/>
                  </a:cubicBezTo>
                  <a:cubicBezTo>
                    <a:pt x="38" y="65"/>
                    <a:pt x="40" y="65"/>
                    <a:pt x="41" y="64"/>
                  </a:cubicBezTo>
                  <a:cubicBezTo>
                    <a:pt x="59" y="61"/>
                    <a:pt x="71" y="44"/>
                    <a:pt x="68" y="27"/>
                  </a:cubicBezTo>
                  <a:cubicBezTo>
                    <a:pt x="65" y="11"/>
                    <a:pt x="51" y="0"/>
                    <a:pt x="36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54"/>
            <p:cNvSpPr>
              <a:spLocks/>
            </p:cNvSpPr>
            <p:nvPr userDrawn="1"/>
          </p:nvSpPr>
          <p:spPr bwMode="auto">
            <a:xfrm>
              <a:off x="3752" y="1179"/>
              <a:ext cx="343" cy="302"/>
            </a:xfrm>
            <a:custGeom>
              <a:avLst/>
              <a:gdLst>
                <a:gd name="T0" fmla="*/ 72 w 145"/>
                <a:gd name="T1" fmla="*/ 0 h 128"/>
                <a:gd name="T2" fmla="*/ 41 w 145"/>
                <a:gd name="T3" fmla="*/ 9 h 128"/>
                <a:gd name="T4" fmla="*/ 17 w 145"/>
                <a:gd name="T5" fmla="*/ 96 h 128"/>
                <a:gd name="T6" fmla="*/ 73 w 145"/>
                <a:gd name="T7" fmla="*/ 128 h 128"/>
                <a:gd name="T8" fmla="*/ 105 w 145"/>
                <a:gd name="T9" fmla="*/ 120 h 128"/>
                <a:gd name="T10" fmla="*/ 128 w 145"/>
                <a:gd name="T11" fmla="*/ 32 h 128"/>
                <a:gd name="T12" fmla="*/ 72 w 145"/>
                <a:gd name="T1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28">
                  <a:moveTo>
                    <a:pt x="72" y="0"/>
                  </a:moveTo>
                  <a:cubicBezTo>
                    <a:pt x="61" y="0"/>
                    <a:pt x="51" y="3"/>
                    <a:pt x="41" y="9"/>
                  </a:cubicBezTo>
                  <a:cubicBezTo>
                    <a:pt x="10" y="27"/>
                    <a:pt x="0" y="66"/>
                    <a:pt x="17" y="96"/>
                  </a:cubicBezTo>
                  <a:cubicBezTo>
                    <a:pt x="29" y="117"/>
                    <a:pt x="51" y="128"/>
                    <a:pt x="73" y="128"/>
                  </a:cubicBezTo>
                  <a:cubicBezTo>
                    <a:pt x="84" y="128"/>
                    <a:pt x="95" y="125"/>
                    <a:pt x="105" y="120"/>
                  </a:cubicBezTo>
                  <a:cubicBezTo>
                    <a:pt x="135" y="102"/>
                    <a:pt x="145" y="63"/>
                    <a:pt x="128" y="32"/>
                  </a:cubicBezTo>
                  <a:cubicBezTo>
                    <a:pt x="116" y="12"/>
                    <a:pt x="94" y="0"/>
                    <a:pt x="72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55"/>
            <p:cNvSpPr>
              <a:spLocks/>
            </p:cNvSpPr>
            <p:nvPr userDrawn="1"/>
          </p:nvSpPr>
          <p:spPr bwMode="auto">
            <a:xfrm>
              <a:off x="4128" y="1025"/>
              <a:ext cx="260" cy="227"/>
            </a:xfrm>
            <a:custGeom>
              <a:avLst/>
              <a:gdLst>
                <a:gd name="T0" fmla="*/ 55 w 110"/>
                <a:gd name="T1" fmla="*/ 0 h 96"/>
                <a:gd name="T2" fmla="*/ 31 w 110"/>
                <a:gd name="T3" fmla="*/ 6 h 96"/>
                <a:gd name="T4" fmla="*/ 13 w 110"/>
                <a:gd name="T5" fmla="*/ 72 h 96"/>
                <a:gd name="T6" fmla="*/ 55 w 110"/>
                <a:gd name="T7" fmla="*/ 96 h 96"/>
                <a:gd name="T8" fmla="*/ 79 w 110"/>
                <a:gd name="T9" fmla="*/ 89 h 96"/>
                <a:gd name="T10" fmla="*/ 97 w 110"/>
                <a:gd name="T11" fmla="*/ 24 h 96"/>
                <a:gd name="T12" fmla="*/ 55 w 110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6">
                  <a:moveTo>
                    <a:pt x="55" y="0"/>
                  </a:moveTo>
                  <a:cubicBezTo>
                    <a:pt x="46" y="0"/>
                    <a:pt x="38" y="2"/>
                    <a:pt x="31" y="6"/>
                  </a:cubicBezTo>
                  <a:cubicBezTo>
                    <a:pt x="8" y="19"/>
                    <a:pt x="0" y="49"/>
                    <a:pt x="13" y="72"/>
                  </a:cubicBezTo>
                  <a:cubicBezTo>
                    <a:pt x="22" y="87"/>
                    <a:pt x="38" y="96"/>
                    <a:pt x="55" y="96"/>
                  </a:cubicBezTo>
                  <a:cubicBezTo>
                    <a:pt x="63" y="96"/>
                    <a:pt x="71" y="94"/>
                    <a:pt x="79" y="89"/>
                  </a:cubicBezTo>
                  <a:cubicBezTo>
                    <a:pt x="102" y="76"/>
                    <a:pt x="110" y="47"/>
                    <a:pt x="97" y="24"/>
                  </a:cubicBezTo>
                  <a:cubicBezTo>
                    <a:pt x="88" y="8"/>
                    <a:pt x="71" y="0"/>
                    <a:pt x="55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56"/>
            <p:cNvSpPr>
              <a:spLocks/>
            </p:cNvSpPr>
            <p:nvPr userDrawn="1"/>
          </p:nvSpPr>
          <p:spPr bwMode="auto">
            <a:xfrm>
              <a:off x="3447" y="1418"/>
              <a:ext cx="258" cy="227"/>
            </a:xfrm>
            <a:custGeom>
              <a:avLst/>
              <a:gdLst>
                <a:gd name="T0" fmla="*/ 54 w 109"/>
                <a:gd name="T1" fmla="*/ 0 h 96"/>
                <a:gd name="T2" fmla="*/ 30 w 109"/>
                <a:gd name="T3" fmla="*/ 7 h 96"/>
                <a:gd name="T4" fmla="*/ 13 w 109"/>
                <a:gd name="T5" fmla="*/ 72 h 96"/>
                <a:gd name="T6" fmla="*/ 54 w 109"/>
                <a:gd name="T7" fmla="*/ 96 h 96"/>
                <a:gd name="T8" fmla="*/ 78 w 109"/>
                <a:gd name="T9" fmla="*/ 90 h 96"/>
                <a:gd name="T10" fmla="*/ 96 w 109"/>
                <a:gd name="T11" fmla="*/ 24 h 96"/>
                <a:gd name="T12" fmla="*/ 54 w 109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96">
                  <a:moveTo>
                    <a:pt x="54" y="0"/>
                  </a:moveTo>
                  <a:cubicBezTo>
                    <a:pt x="46" y="0"/>
                    <a:pt x="38" y="2"/>
                    <a:pt x="30" y="7"/>
                  </a:cubicBezTo>
                  <a:cubicBezTo>
                    <a:pt x="7" y="20"/>
                    <a:pt x="0" y="49"/>
                    <a:pt x="13" y="72"/>
                  </a:cubicBezTo>
                  <a:cubicBezTo>
                    <a:pt x="22" y="88"/>
                    <a:pt x="38" y="96"/>
                    <a:pt x="54" y="96"/>
                  </a:cubicBezTo>
                  <a:cubicBezTo>
                    <a:pt x="62" y="96"/>
                    <a:pt x="71" y="94"/>
                    <a:pt x="78" y="90"/>
                  </a:cubicBezTo>
                  <a:cubicBezTo>
                    <a:pt x="101" y="76"/>
                    <a:pt x="109" y="47"/>
                    <a:pt x="96" y="24"/>
                  </a:cubicBezTo>
                  <a:cubicBezTo>
                    <a:pt x="87" y="9"/>
                    <a:pt x="71" y="0"/>
                    <a:pt x="54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57"/>
            <p:cNvSpPr>
              <a:spLocks/>
            </p:cNvSpPr>
            <p:nvPr userDrawn="1"/>
          </p:nvSpPr>
          <p:spPr bwMode="auto">
            <a:xfrm>
              <a:off x="3187" y="1628"/>
              <a:ext cx="178" cy="154"/>
            </a:xfrm>
            <a:custGeom>
              <a:avLst/>
              <a:gdLst>
                <a:gd name="T0" fmla="*/ 38 w 75"/>
                <a:gd name="T1" fmla="*/ 0 h 65"/>
                <a:gd name="T2" fmla="*/ 22 w 75"/>
                <a:gd name="T3" fmla="*/ 4 h 65"/>
                <a:gd name="T4" fmla="*/ 10 w 75"/>
                <a:gd name="T5" fmla="*/ 48 h 65"/>
                <a:gd name="T6" fmla="*/ 38 w 75"/>
                <a:gd name="T7" fmla="*/ 65 h 65"/>
                <a:gd name="T8" fmla="*/ 54 w 75"/>
                <a:gd name="T9" fmla="*/ 60 h 65"/>
                <a:gd name="T10" fmla="*/ 67 w 75"/>
                <a:gd name="T11" fmla="*/ 16 h 65"/>
                <a:gd name="T12" fmla="*/ 38 w 75"/>
                <a:gd name="T1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65">
                  <a:moveTo>
                    <a:pt x="38" y="0"/>
                  </a:moveTo>
                  <a:cubicBezTo>
                    <a:pt x="32" y="0"/>
                    <a:pt x="27" y="1"/>
                    <a:pt x="22" y="4"/>
                  </a:cubicBezTo>
                  <a:cubicBezTo>
                    <a:pt x="6" y="13"/>
                    <a:pt x="0" y="33"/>
                    <a:pt x="10" y="48"/>
                  </a:cubicBezTo>
                  <a:cubicBezTo>
                    <a:pt x="16" y="59"/>
                    <a:pt x="27" y="65"/>
                    <a:pt x="38" y="65"/>
                  </a:cubicBezTo>
                  <a:cubicBezTo>
                    <a:pt x="44" y="65"/>
                    <a:pt x="49" y="63"/>
                    <a:pt x="54" y="60"/>
                  </a:cubicBezTo>
                  <a:cubicBezTo>
                    <a:pt x="70" y="51"/>
                    <a:pt x="75" y="32"/>
                    <a:pt x="67" y="16"/>
                  </a:cubicBezTo>
                  <a:cubicBezTo>
                    <a:pt x="60" y="5"/>
                    <a:pt x="49" y="0"/>
                    <a:pt x="38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58"/>
            <p:cNvSpPr>
              <a:spLocks/>
            </p:cNvSpPr>
            <p:nvPr userDrawn="1"/>
          </p:nvSpPr>
          <p:spPr bwMode="auto">
            <a:xfrm>
              <a:off x="4104" y="1597"/>
              <a:ext cx="341" cy="303"/>
            </a:xfrm>
            <a:custGeom>
              <a:avLst/>
              <a:gdLst>
                <a:gd name="T0" fmla="*/ 72 w 144"/>
                <a:gd name="T1" fmla="*/ 0 h 128"/>
                <a:gd name="T2" fmla="*/ 23 w 144"/>
                <a:gd name="T3" fmla="*/ 23 h 128"/>
                <a:gd name="T4" fmla="*/ 31 w 144"/>
                <a:gd name="T5" fmla="*/ 113 h 128"/>
                <a:gd name="T6" fmla="*/ 72 w 144"/>
                <a:gd name="T7" fmla="*/ 128 h 128"/>
                <a:gd name="T8" fmla="*/ 121 w 144"/>
                <a:gd name="T9" fmla="*/ 105 h 128"/>
                <a:gd name="T10" fmla="*/ 113 w 144"/>
                <a:gd name="T11" fmla="*/ 15 h 128"/>
                <a:gd name="T12" fmla="*/ 72 w 144"/>
                <a:gd name="T1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8">
                  <a:moveTo>
                    <a:pt x="72" y="0"/>
                  </a:moveTo>
                  <a:cubicBezTo>
                    <a:pt x="53" y="0"/>
                    <a:pt x="35" y="8"/>
                    <a:pt x="23" y="23"/>
                  </a:cubicBezTo>
                  <a:cubicBezTo>
                    <a:pt x="0" y="50"/>
                    <a:pt x="4" y="90"/>
                    <a:pt x="31" y="113"/>
                  </a:cubicBezTo>
                  <a:cubicBezTo>
                    <a:pt x="43" y="123"/>
                    <a:pt x="57" y="128"/>
                    <a:pt x="72" y="128"/>
                  </a:cubicBezTo>
                  <a:cubicBezTo>
                    <a:pt x="90" y="128"/>
                    <a:pt x="108" y="120"/>
                    <a:pt x="121" y="105"/>
                  </a:cubicBezTo>
                  <a:cubicBezTo>
                    <a:pt x="144" y="78"/>
                    <a:pt x="140" y="38"/>
                    <a:pt x="113" y="15"/>
                  </a:cubicBezTo>
                  <a:cubicBezTo>
                    <a:pt x="101" y="5"/>
                    <a:pt x="86" y="0"/>
                    <a:pt x="72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59"/>
            <p:cNvSpPr>
              <a:spLocks/>
            </p:cNvSpPr>
            <p:nvPr userDrawn="1"/>
          </p:nvSpPr>
          <p:spPr bwMode="auto">
            <a:xfrm>
              <a:off x="4395" y="1340"/>
              <a:ext cx="253" cy="227"/>
            </a:xfrm>
            <a:custGeom>
              <a:avLst/>
              <a:gdLst>
                <a:gd name="T0" fmla="*/ 54 w 107"/>
                <a:gd name="T1" fmla="*/ 0 h 96"/>
                <a:gd name="T2" fmla="*/ 17 w 107"/>
                <a:gd name="T3" fmla="*/ 17 h 96"/>
                <a:gd name="T4" fmla="*/ 23 w 107"/>
                <a:gd name="T5" fmla="*/ 85 h 96"/>
                <a:gd name="T6" fmla="*/ 53 w 107"/>
                <a:gd name="T7" fmla="*/ 96 h 96"/>
                <a:gd name="T8" fmla="*/ 90 w 107"/>
                <a:gd name="T9" fmla="*/ 79 h 96"/>
                <a:gd name="T10" fmla="*/ 85 w 107"/>
                <a:gd name="T11" fmla="*/ 11 h 96"/>
                <a:gd name="T12" fmla="*/ 54 w 107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96">
                  <a:moveTo>
                    <a:pt x="54" y="0"/>
                  </a:moveTo>
                  <a:cubicBezTo>
                    <a:pt x="40" y="0"/>
                    <a:pt x="26" y="6"/>
                    <a:pt x="17" y="17"/>
                  </a:cubicBezTo>
                  <a:cubicBezTo>
                    <a:pt x="0" y="38"/>
                    <a:pt x="3" y="68"/>
                    <a:pt x="23" y="85"/>
                  </a:cubicBezTo>
                  <a:cubicBezTo>
                    <a:pt x="32" y="92"/>
                    <a:pt x="43" y="96"/>
                    <a:pt x="53" y="96"/>
                  </a:cubicBezTo>
                  <a:cubicBezTo>
                    <a:pt x="67" y="96"/>
                    <a:pt x="81" y="90"/>
                    <a:pt x="90" y="79"/>
                  </a:cubicBezTo>
                  <a:cubicBezTo>
                    <a:pt x="107" y="59"/>
                    <a:pt x="105" y="28"/>
                    <a:pt x="85" y="11"/>
                  </a:cubicBezTo>
                  <a:cubicBezTo>
                    <a:pt x="76" y="4"/>
                    <a:pt x="65" y="0"/>
                    <a:pt x="54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60"/>
            <p:cNvSpPr>
              <a:spLocks/>
            </p:cNvSpPr>
            <p:nvPr userDrawn="1"/>
          </p:nvSpPr>
          <p:spPr bwMode="auto">
            <a:xfrm>
              <a:off x="3889" y="1942"/>
              <a:ext cx="253" cy="227"/>
            </a:xfrm>
            <a:custGeom>
              <a:avLst/>
              <a:gdLst>
                <a:gd name="T0" fmla="*/ 54 w 107"/>
                <a:gd name="T1" fmla="*/ 0 h 96"/>
                <a:gd name="T2" fmla="*/ 17 w 107"/>
                <a:gd name="T3" fmla="*/ 17 h 96"/>
                <a:gd name="T4" fmla="*/ 23 w 107"/>
                <a:gd name="T5" fmla="*/ 85 h 96"/>
                <a:gd name="T6" fmla="*/ 53 w 107"/>
                <a:gd name="T7" fmla="*/ 96 h 96"/>
                <a:gd name="T8" fmla="*/ 90 w 107"/>
                <a:gd name="T9" fmla="*/ 79 h 96"/>
                <a:gd name="T10" fmla="*/ 84 w 107"/>
                <a:gd name="T11" fmla="*/ 12 h 96"/>
                <a:gd name="T12" fmla="*/ 54 w 107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96">
                  <a:moveTo>
                    <a:pt x="54" y="0"/>
                  </a:moveTo>
                  <a:cubicBezTo>
                    <a:pt x="40" y="0"/>
                    <a:pt x="26" y="6"/>
                    <a:pt x="17" y="17"/>
                  </a:cubicBezTo>
                  <a:cubicBezTo>
                    <a:pt x="0" y="38"/>
                    <a:pt x="3" y="68"/>
                    <a:pt x="23" y="85"/>
                  </a:cubicBezTo>
                  <a:cubicBezTo>
                    <a:pt x="32" y="93"/>
                    <a:pt x="43" y="96"/>
                    <a:pt x="53" y="96"/>
                  </a:cubicBezTo>
                  <a:cubicBezTo>
                    <a:pt x="67" y="96"/>
                    <a:pt x="81" y="90"/>
                    <a:pt x="90" y="79"/>
                  </a:cubicBezTo>
                  <a:cubicBezTo>
                    <a:pt x="107" y="59"/>
                    <a:pt x="105" y="29"/>
                    <a:pt x="84" y="12"/>
                  </a:cubicBezTo>
                  <a:cubicBezTo>
                    <a:pt x="75" y="4"/>
                    <a:pt x="64" y="0"/>
                    <a:pt x="54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61"/>
            <p:cNvSpPr>
              <a:spLocks/>
            </p:cNvSpPr>
            <p:nvPr userDrawn="1"/>
          </p:nvSpPr>
          <p:spPr bwMode="auto">
            <a:xfrm>
              <a:off x="3707" y="2243"/>
              <a:ext cx="173" cy="156"/>
            </a:xfrm>
            <a:custGeom>
              <a:avLst/>
              <a:gdLst>
                <a:gd name="T0" fmla="*/ 37 w 73"/>
                <a:gd name="T1" fmla="*/ 0 h 66"/>
                <a:gd name="T2" fmla="*/ 12 w 73"/>
                <a:gd name="T3" fmla="*/ 12 h 66"/>
                <a:gd name="T4" fmla="*/ 16 w 73"/>
                <a:gd name="T5" fmla="*/ 58 h 66"/>
                <a:gd name="T6" fmla="*/ 37 w 73"/>
                <a:gd name="T7" fmla="*/ 66 h 66"/>
                <a:gd name="T8" fmla="*/ 62 w 73"/>
                <a:gd name="T9" fmla="*/ 54 h 66"/>
                <a:gd name="T10" fmla="*/ 58 w 73"/>
                <a:gd name="T11" fmla="*/ 8 h 66"/>
                <a:gd name="T12" fmla="*/ 37 w 73"/>
                <a:gd name="T1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66">
                  <a:moveTo>
                    <a:pt x="37" y="0"/>
                  </a:moveTo>
                  <a:cubicBezTo>
                    <a:pt x="28" y="0"/>
                    <a:pt x="18" y="4"/>
                    <a:pt x="12" y="12"/>
                  </a:cubicBezTo>
                  <a:cubicBezTo>
                    <a:pt x="0" y="26"/>
                    <a:pt x="2" y="47"/>
                    <a:pt x="16" y="58"/>
                  </a:cubicBezTo>
                  <a:cubicBezTo>
                    <a:pt x="22" y="63"/>
                    <a:pt x="29" y="66"/>
                    <a:pt x="37" y="66"/>
                  </a:cubicBezTo>
                  <a:cubicBezTo>
                    <a:pt x="46" y="66"/>
                    <a:pt x="55" y="62"/>
                    <a:pt x="62" y="54"/>
                  </a:cubicBezTo>
                  <a:cubicBezTo>
                    <a:pt x="73" y="40"/>
                    <a:pt x="72" y="20"/>
                    <a:pt x="58" y="8"/>
                  </a:cubicBezTo>
                  <a:cubicBezTo>
                    <a:pt x="52" y="3"/>
                    <a:pt x="44" y="0"/>
                    <a:pt x="37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62"/>
            <p:cNvSpPr>
              <a:spLocks/>
            </p:cNvSpPr>
            <p:nvPr userDrawn="1"/>
          </p:nvSpPr>
          <p:spPr bwMode="auto">
            <a:xfrm>
              <a:off x="4577" y="1872"/>
              <a:ext cx="340" cy="300"/>
            </a:xfrm>
            <a:custGeom>
              <a:avLst/>
              <a:gdLst>
                <a:gd name="T0" fmla="*/ 71 w 144"/>
                <a:gd name="T1" fmla="*/ 0 h 127"/>
                <a:gd name="T2" fmla="*/ 11 w 144"/>
                <a:gd name="T3" fmla="*/ 41 h 127"/>
                <a:gd name="T4" fmla="*/ 50 w 144"/>
                <a:gd name="T5" fmla="*/ 123 h 127"/>
                <a:gd name="T6" fmla="*/ 72 w 144"/>
                <a:gd name="T7" fmla="*/ 127 h 127"/>
                <a:gd name="T8" fmla="*/ 132 w 144"/>
                <a:gd name="T9" fmla="*/ 85 h 127"/>
                <a:gd name="T10" fmla="*/ 93 w 144"/>
                <a:gd name="T11" fmla="*/ 3 h 127"/>
                <a:gd name="T12" fmla="*/ 71 w 144"/>
                <a:gd name="T13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7">
                  <a:moveTo>
                    <a:pt x="71" y="0"/>
                  </a:moveTo>
                  <a:cubicBezTo>
                    <a:pt x="45" y="0"/>
                    <a:pt x="21" y="16"/>
                    <a:pt x="11" y="41"/>
                  </a:cubicBezTo>
                  <a:cubicBezTo>
                    <a:pt x="0" y="75"/>
                    <a:pt x="17" y="111"/>
                    <a:pt x="50" y="123"/>
                  </a:cubicBezTo>
                  <a:cubicBezTo>
                    <a:pt x="57" y="126"/>
                    <a:pt x="64" y="127"/>
                    <a:pt x="72" y="127"/>
                  </a:cubicBezTo>
                  <a:cubicBezTo>
                    <a:pt x="98" y="127"/>
                    <a:pt x="122" y="111"/>
                    <a:pt x="132" y="85"/>
                  </a:cubicBezTo>
                  <a:cubicBezTo>
                    <a:pt x="144" y="52"/>
                    <a:pt x="127" y="16"/>
                    <a:pt x="93" y="3"/>
                  </a:cubicBezTo>
                  <a:cubicBezTo>
                    <a:pt x="86" y="1"/>
                    <a:pt x="79" y="0"/>
                    <a:pt x="71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3"/>
            <p:cNvSpPr>
              <a:spLocks/>
            </p:cNvSpPr>
            <p:nvPr userDrawn="1"/>
          </p:nvSpPr>
          <p:spPr bwMode="auto">
            <a:xfrm>
              <a:off x="4749" y="1545"/>
              <a:ext cx="258" cy="227"/>
            </a:xfrm>
            <a:custGeom>
              <a:avLst/>
              <a:gdLst>
                <a:gd name="T0" fmla="*/ 55 w 109"/>
                <a:gd name="T1" fmla="*/ 0 h 96"/>
                <a:gd name="T2" fmla="*/ 9 w 109"/>
                <a:gd name="T3" fmla="*/ 32 h 96"/>
                <a:gd name="T4" fmla="*/ 38 w 109"/>
                <a:gd name="T5" fmla="*/ 93 h 96"/>
                <a:gd name="T6" fmla="*/ 54 w 109"/>
                <a:gd name="T7" fmla="*/ 96 h 96"/>
                <a:gd name="T8" fmla="*/ 99 w 109"/>
                <a:gd name="T9" fmla="*/ 65 h 96"/>
                <a:gd name="T10" fmla="*/ 71 w 109"/>
                <a:gd name="T11" fmla="*/ 3 h 96"/>
                <a:gd name="T12" fmla="*/ 55 w 109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96">
                  <a:moveTo>
                    <a:pt x="55" y="0"/>
                  </a:moveTo>
                  <a:cubicBezTo>
                    <a:pt x="35" y="0"/>
                    <a:pt x="16" y="12"/>
                    <a:pt x="9" y="32"/>
                  </a:cubicBezTo>
                  <a:cubicBezTo>
                    <a:pt x="0" y="57"/>
                    <a:pt x="13" y="84"/>
                    <a:pt x="38" y="93"/>
                  </a:cubicBezTo>
                  <a:cubicBezTo>
                    <a:pt x="43" y="95"/>
                    <a:pt x="49" y="96"/>
                    <a:pt x="54" y="96"/>
                  </a:cubicBezTo>
                  <a:cubicBezTo>
                    <a:pt x="74" y="96"/>
                    <a:pt x="92" y="84"/>
                    <a:pt x="99" y="65"/>
                  </a:cubicBezTo>
                  <a:cubicBezTo>
                    <a:pt x="109" y="40"/>
                    <a:pt x="96" y="12"/>
                    <a:pt x="71" y="3"/>
                  </a:cubicBezTo>
                  <a:cubicBezTo>
                    <a:pt x="66" y="1"/>
                    <a:pt x="60" y="0"/>
                    <a:pt x="55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64"/>
            <p:cNvSpPr>
              <a:spLocks/>
            </p:cNvSpPr>
            <p:nvPr userDrawn="1"/>
          </p:nvSpPr>
          <p:spPr bwMode="auto">
            <a:xfrm>
              <a:off x="4480" y="2285"/>
              <a:ext cx="258" cy="227"/>
            </a:xfrm>
            <a:custGeom>
              <a:avLst/>
              <a:gdLst>
                <a:gd name="T0" fmla="*/ 55 w 109"/>
                <a:gd name="T1" fmla="*/ 0 h 96"/>
                <a:gd name="T2" fmla="*/ 9 w 109"/>
                <a:gd name="T3" fmla="*/ 32 h 96"/>
                <a:gd name="T4" fmla="*/ 38 w 109"/>
                <a:gd name="T5" fmla="*/ 93 h 96"/>
                <a:gd name="T6" fmla="*/ 55 w 109"/>
                <a:gd name="T7" fmla="*/ 96 h 96"/>
                <a:gd name="T8" fmla="*/ 100 w 109"/>
                <a:gd name="T9" fmla="*/ 65 h 96"/>
                <a:gd name="T10" fmla="*/ 71 w 109"/>
                <a:gd name="T11" fmla="*/ 3 h 96"/>
                <a:gd name="T12" fmla="*/ 55 w 109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96">
                  <a:moveTo>
                    <a:pt x="55" y="0"/>
                  </a:moveTo>
                  <a:cubicBezTo>
                    <a:pt x="35" y="0"/>
                    <a:pt x="17" y="12"/>
                    <a:pt x="9" y="32"/>
                  </a:cubicBezTo>
                  <a:cubicBezTo>
                    <a:pt x="0" y="57"/>
                    <a:pt x="13" y="84"/>
                    <a:pt x="38" y="93"/>
                  </a:cubicBezTo>
                  <a:cubicBezTo>
                    <a:pt x="44" y="95"/>
                    <a:pt x="49" y="96"/>
                    <a:pt x="55" y="96"/>
                  </a:cubicBezTo>
                  <a:cubicBezTo>
                    <a:pt x="74" y="96"/>
                    <a:pt x="92" y="84"/>
                    <a:pt x="100" y="65"/>
                  </a:cubicBezTo>
                  <a:cubicBezTo>
                    <a:pt x="109" y="40"/>
                    <a:pt x="96" y="12"/>
                    <a:pt x="71" y="3"/>
                  </a:cubicBezTo>
                  <a:cubicBezTo>
                    <a:pt x="66" y="1"/>
                    <a:pt x="60" y="0"/>
                    <a:pt x="55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65"/>
            <p:cNvSpPr>
              <a:spLocks/>
            </p:cNvSpPr>
            <p:nvPr userDrawn="1"/>
          </p:nvSpPr>
          <p:spPr bwMode="auto">
            <a:xfrm>
              <a:off x="4404" y="2647"/>
              <a:ext cx="173" cy="154"/>
            </a:xfrm>
            <a:custGeom>
              <a:avLst/>
              <a:gdLst>
                <a:gd name="T0" fmla="*/ 37 w 73"/>
                <a:gd name="T1" fmla="*/ 0 h 65"/>
                <a:gd name="T2" fmla="*/ 6 w 73"/>
                <a:gd name="T3" fmla="*/ 21 h 65"/>
                <a:gd name="T4" fmla="*/ 25 w 73"/>
                <a:gd name="T5" fmla="*/ 63 h 65"/>
                <a:gd name="T6" fmla="*/ 36 w 73"/>
                <a:gd name="T7" fmla="*/ 65 h 65"/>
                <a:gd name="T8" fmla="*/ 67 w 73"/>
                <a:gd name="T9" fmla="*/ 43 h 65"/>
                <a:gd name="T10" fmla="*/ 48 w 73"/>
                <a:gd name="T11" fmla="*/ 1 h 65"/>
                <a:gd name="T12" fmla="*/ 37 w 73"/>
                <a:gd name="T1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65">
                  <a:moveTo>
                    <a:pt x="37" y="0"/>
                  </a:moveTo>
                  <a:cubicBezTo>
                    <a:pt x="24" y="0"/>
                    <a:pt x="11" y="8"/>
                    <a:pt x="6" y="21"/>
                  </a:cubicBezTo>
                  <a:cubicBezTo>
                    <a:pt x="0" y="38"/>
                    <a:pt x="9" y="57"/>
                    <a:pt x="25" y="63"/>
                  </a:cubicBezTo>
                  <a:cubicBezTo>
                    <a:pt x="29" y="64"/>
                    <a:pt x="33" y="65"/>
                    <a:pt x="36" y="65"/>
                  </a:cubicBezTo>
                  <a:cubicBezTo>
                    <a:pt x="50" y="65"/>
                    <a:pt x="62" y="57"/>
                    <a:pt x="67" y="43"/>
                  </a:cubicBezTo>
                  <a:cubicBezTo>
                    <a:pt x="73" y="26"/>
                    <a:pt x="65" y="8"/>
                    <a:pt x="48" y="1"/>
                  </a:cubicBezTo>
                  <a:cubicBezTo>
                    <a:pt x="44" y="0"/>
                    <a:pt x="41" y="0"/>
                    <a:pt x="37" y="0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51253" y="130843"/>
            <a:ext cx="940347" cy="402557"/>
          </a:xfrm>
          <a:prstGeom prst="rect">
            <a:avLst/>
          </a:prstGeom>
        </p:spPr>
      </p:pic>
      <p:sp>
        <p:nvSpPr>
          <p:cNvPr id="43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314325" y="1923256"/>
            <a:ext cx="8523288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/>
          <a:lstStyle>
            <a:lvl1pPr algn="l">
              <a:defRPr sz="48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Divider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4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4325" y="2703910"/>
            <a:ext cx="8523288" cy="42029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Description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35347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Divi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53144" cy="3429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51253" y="130843"/>
            <a:ext cx="940347" cy="40255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314325" y="1295400"/>
            <a:ext cx="8523288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/>
          <a:lstStyle>
            <a:lvl1pPr algn="l">
              <a:defRPr sz="48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Sub Divider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4325" y="2076054"/>
            <a:ext cx="8523287" cy="42029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Description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06536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53144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51253" y="130843"/>
            <a:ext cx="940347" cy="40255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314325" y="1295400"/>
            <a:ext cx="8523288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/>
          <a:lstStyle>
            <a:lvl1pPr algn="l">
              <a:defRPr sz="48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Sub Divider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4325" y="2076054"/>
            <a:ext cx="8523287" cy="42029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Description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3072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Divi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53144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51253" y="130843"/>
            <a:ext cx="940347" cy="40255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314325" y="1295400"/>
            <a:ext cx="8523288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/>
          <a:lstStyle>
            <a:lvl1pPr algn="l">
              <a:defRPr sz="48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Sub Divider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4325" y="2076054"/>
            <a:ext cx="8523287" cy="42029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Description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00090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9827F-5103-4963-9894-8DB31F6241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608013"/>
            <a:ext cx="85344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add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04800" y="1219200"/>
            <a:ext cx="8534400" cy="5257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6521198"/>
            <a:ext cx="7543800" cy="222502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Font typeface="Arial"/>
              <a:buNone/>
              <a:defRPr sz="1200"/>
            </a:lvl1pPr>
            <a:lvl2pPr>
              <a:defRPr sz="1200"/>
            </a:lvl2pPr>
          </a:lstStyle>
          <a:p>
            <a:pPr lvl="0"/>
            <a:r>
              <a:rPr lang="en-US" dirty="0" smtClean="0"/>
              <a:t>Click to add Sources/Notes</a:t>
            </a:r>
          </a:p>
        </p:txBody>
      </p:sp>
    </p:spTree>
    <p:extLst>
      <p:ext uri="{BB962C8B-B14F-4D97-AF65-F5344CB8AC3E}">
        <p14:creationId xmlns:p14="http://schemas.microsoft.com/office/powerpoint/2010/main" val="2756900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9827F-5103-4963-9894-8DB31F6241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608013"/>
            <a:ext cx="85344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add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304800" y="1066800"/>
            <a:ext cx="8532813" cy="685800"/>
          </a:xfrm>
        </p:spPr>
        <p:txBody>
          <a:bodyPr lIns="91440" rIns="91440" anchor="t" anchorCtr="0"/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Click to insert introductory text here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6521198"/>
            <a:ext cx="7543800" cy="222502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Font typeface="Arial"/>
              <a:buNone/>
              <a:defRPr sz="1200"/>
            </a:lvl1pPr>
            <a:lvl2pPr>
              <a:defRPr sz="1200"/>
            </a:lvl2pPr>
          </a:lstStyle>
          <a:p>
            <a:pPr lvl="0"/>
            <a:r>
              <a:rPr lang="en-US" dirty="0" smtClean="0"/>
              <a:t>Click to add Sources/Notes</a:t>
            </a:r>
          </a:p>
        </p:txBody>
      </p:sp>
    </p:spTree>
    <p:extLst>
      <p:ext uri="{BB962C8B-B14F-4D97-AF65-F5344CB8AC3E}">
        <p14:creationId xmlns:p14="http://schemas.microsoft.com/office/powerpoint/2010/main" val="2799756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0.xml"/><Relationship Id="rId31" Type="http://schemas.openxmlformats.org/officeDocument/2006/relationships/theme" Target="../theme/theme1.xml"/><Relationship Id="rId32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217613"/>
            <a:ext cx="8534400" cy="5286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add text 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515100"/>
            <a:ext cx="609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9827F-5103-4963-9894-8DB31F6241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608013"/>
            <a:ext cx="85344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add title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53144" cy="533400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9153144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4643"/>
            <a:ext cx="940347" cy="40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76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32" r:id="rId2"/>
    <p:sldLayoutId id="2147483753" r:id="rId3"/>
    <p:sldLayoutId id="2147483754" r:id="rId4"/>
    <p:sldLayoutId id="2147483785" r:id="rId5"/>
    <p:sldLayoutId id="2147483786" r:id="rId6"/>
    <p:sldLayoutId id="2147483787" r:id="rId7"/>
    <p:sldLayoutId id="2147483755" r:id="rId8"/>
    <p:sldLayoutId id="2147483768" r:id="rId9"/>
    <p:sldLayoutId id="2147483715" r:id="rId10"/>
    <p:sldLayoutId id="2147483769" r:id="rId11"/>
    <p:sldLayoutId id="2147483756" r:id="rId12"/>
    <p:sldLayoutId id="2147483770" r:id="rId13"/>
    <p:sldLayoutId id="2147483771" r:id="rId14"/>
    <p:sldLayoutId id="2147483792" r:id="rId15"/>
    <p:sldLayoutId id="2147483760" r:id="rId16"/>
    <p:sldLayoutId id="2147483793" r:id="rId17"/>
    <p:sldLayoutId id="2147483791" r:id="rId18"/>
    <p:sldLayoutId id="2147483801" r:id="rId19"/>
    <p:sldLayoutId id="2147483800" r:id="rId20"/>
    <p:sldLayoutId id="2147483798" r:id="rId21"/>
    <p:sldLayoutId id="2147483799" r:id="rId22"/>
    <p:sldLayoutId id="2147483797" r:id="rId23"/>
    <p:sldLayoutId id="2147483795" r:id="rId24"/>
    <p:sldLayoutId id="2147483796" r:id="rId25"/>
    <p:sldLayoutId id="2147483779" r:id="rId26"/>
    <p:sldLayoutId id="2147483789" r:id="rId27"/>
    <p:sldLayoutId id="2147483788" r:id="rId28"/>
    <p:sldLayoutId id="2147483784" r:id="rId29"/>
    <p:sldLayoutId id="2147483729" r:id="rId3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bg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72"/>
        </a:spcBef>
        <a:buClr>
          <a:schemeClr val="bg2"/>
        </a:buClr>
        <a:buFont typeface="Arial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76072" indent="-228600" algn="l" defTabSz="914400" rtl="0" eaLnBrk="1" latinLnBrk="0" hangingPunct="1">
        <a:lnSpc>
          <a:spcPct val="100000"/>
        </a:lnSpc>
        <a:spcBef>
          <a:spcPts val="576"/>
        </a:spcBef>
        <a:buClr>
          <a:schemeClr val="bg2"/>
        </a:buClr>
        <a:buFont typeface="Lucida Grande"/>
        <a:buChar char="−"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41832" indent="-228600" algn="l" defTabSz="914400" rtl="0" eaLnBrk="1" latinLnBrk="0" hangingPunct="1">
        <a:lnSpc>
          <a:spcPct val="100000"/>
        </a:lnSpc>
        <a:spcBef>
          <a:spcPts val="480"/>
        </a:spcBef>
        <a:buClr>
          <a:schemeClr val="bg2"/>
        </a:buClr>
        <a:buFont typeface="Wingdings" charset="2"/>
        <a:buChar char="§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53896" indent="-173736" algn="l" defTabSz="914400" rtl="0" eaLnBrk="1" latinLnBrk="0" hangingPunct="1">
        <a:lnSpc>
          <a:spcPct val="100000"/>
        </a:lnSpc>
        <a:spcBef>
          <a:spcPts val="432"/>
        </a:spcBef>
        <a:buClr>
          <a:schemeClr val="bg2"/>
        </a:buClr>
        <a:buFont typeface="Arial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947672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2"/>
        </a:buClr>
        <a:buFont typeface="Lucida Grande"/>
        <a:buChar char="−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762" userDrawn="1">
          <p15:clr>
            <a:srgbClr val="F26B43"/>
          </p15:clr>
        </p15:guide>
        <p15:guide id="2" pos="192" userDrawn="1">
          <p15:clr>
            <a:srgbClr val="F26B43"/>
          </p15:clr>
        </p15:guide>
        <p15:guide id="3" pos="2880" userDrawn="1">
          <p15:clr>
            <a:srgbClr val="F26B43"/>
          </p15:clr>
        </p15:guide>
        <p15:guide id="5" pos="5568" userDrawn="1">
          <p15:clr>
            <a:srgbClr val="F26B43"/>
          </p15:clr>
        </p15:guide>
        <p15:guide id="7" orient="horz" pos="672" userDrawn="1">
          <p15:clr>
            <a:srgbClr val="F26B43"/>
          </p15:clr>
        </p15:guide>
        <p15:guide id="8" orient="horz" pos="409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hyperlink" Target="http://www.cameronclimate.com/" TargetMode="External"/><Relationship Id="rId3" Type="http://schemas.openxmlformats.org/officeDocument/2006/relationships/hyperlink" Target="mailto:edward@cameronclimate.co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4.png"/><Relationship Id="rId3" Type="http://schemas.openxmlformats.org/officeDocument/2006/relationships/image" Target="../media/image1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7.jpeg"/><Relationship Id="rId3" Type="http://schemas.openxmlformats.org/officeDocument/2006/relationships/hyperlink" Target="NULL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83"/>
            <a:ext cx="9144000" cy="6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9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E2BC71C-6A7D-4789-832B-2D2786DCC64B" descr="8AB1A8C7-D11F-4C42-813C-229CB1106E1D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226" y="1531003"/>
            <a:ext cx="5718485" cy="349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304800" y="1816206"/>
            <a:ext cx="3200400" cy="4140325"/>
          </a:xfrm>
        </p:spPr>
        <p:txBody>
          <a:bodyPr/>
          <a:lstStyle/>
          <a:p>
            <a:pPr marL="0" indent="0">
              <a:spcAft>
                <a:spcPts val="1800"/>
              </a:spcAft>
              <a:buNone/>
            </a:pPr>
            <a:r>
              <a:rPr lang="en-US" sz="1700" dirty="0"/>
              <a:t>All major economies are committing to restructuring </a:t>
            </a:r>
            <a:r>
              <a:rPr lang="en-US" sz="1700" dirty="0" smtClean="0"/>
              <a:t>their energy </a:t>
            </a:r>
            <a:r>
              <a:rPr lang="en-US" sz="1700" dirty="0"/>
              <a:t>systems, changing transport patterns, and transforming </a:t>
            </a:r>
            <a:r>
              <a:rPr lang="en-US" sz="1700" dirty="0" smtClean="0"/>
              <a:t>infrastructure, buildings </a:t>
            </a:r>
            <a:r>
              <a:rPr lang="en-US" sz="1700" dirty="0"/>
              <a:t>and land use.</a:t>
            </a:r>
            <a:r>
              <a:rPr lang="en-US" sz="1700" dirty="0" smtClean="0"/>
              <a:t> 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1700" dirty="0"/>
              <a:t>Collectively, the national climate </a:t>
            </a:r>
            <a:r>
              <a:rPr lang="en-US" sz="1700" dirty="0" smtClean="0"/>
              <a:t>plans under </a:t>
            </a:r>
            <a:r>
              <a:rPr lang="en-US" sz="1700" dirty="0"/>
              <a:t>the Paris Agreement </a:t>
            </a:r>
            <a:r>
              <a:rPr lang="en-US" sz="1700" b="1" dirty="0"/>
              <a:t>represent at least a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US$13.5 trillion </a:t>
            </a:r>
            <a:r>
              <a:rPr lang="en-US" sz="1700" b="1" dirty="0"/>
              <a:t>market for the </a:t>
            </a:r>
            <a:r>
              <a:rPr lang="en-US" sz="1700" b="1" dirty="0" smtClean="0"/>
              <a:t>energy sector alone</a:t>
            </a:r>
            <a:r>
              <a:rPr lang="en-US" sz="1700" dirty="0" smtClean="0"/>
              <a:t>.</a:t>
            </a:r>
            <a:endParaRPr lang="en-US" sz="1700" dirty="0"/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274320" y="365760"/>
            <a:ext cx="853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The Paris Agreement: Defining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67400" y="6418934"/>
            <a:ext cx="2514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00" i="1" smtClean="0"/>
              <a:t>Source: BSR / We Mean Business</a:t>
            </a:r>
            <a:endParaRPr lang="en-GB" sz="1000" i="1" dirty="0" err="1" smtClean="0"/>
          </a:p>
        </p:txBody>
      </p:sp>
    </p:spTree>
    <p:extLst>
      <p:ext uri="{BB962C8B-B14F-4D97-AF65-F5344CB8AC3E}">
        <p14:creationId xmlns:p14="http://schemas.microsoft.com/office/powerpoint/2010/main" val="160287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304800" y="1097280"/>
            <a:ext cx="7162800" cy="4876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Major multi-national companies are also leading on climate:</a:t>
            </a:r>
            <a:endParaRPr lang="en-US" sz="2000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304800" y="3276600"/>
            <a:ext cx="8382000" cy="3238500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600" dirty="0" smtClean="0"/>
              <a:t>The </a:t>
            </a:r>
            <a:r>
              <a:rPr lang="en-US" sz="1600" b="1" dirty="0" smtClean="0"/>
              <a:t>largest private sector employer in the world</a:t>
            </a:r>
            <a:r>
              <a:rPr lang="en-US" sz="1600" dirty="0" smtClean="0"/>
              <a:t> has adopted science-based emissions reductions targets.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600" dirty="0" smtClean="0"/>
              <a:t>The </a:t>
            </a:r>
            <a:r>
              <a:rPr lang="en-US" sz="1600" b="1" dirty="0" smtClean="0"/>
              <a:t>four largest companies in the world in 2016 </a:t>
            </a:r>
            <a:r>
              <a:rPr lang="en-US" sz="1600" dirty="0" smtClean="0"/>
              <a:t>by market capitalization submitted amicus briefs to the Supreme Court in support of the Clean Power Plan.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600" b="1" dirty="0"/>
              <a:t>Twenty-five </a:t>
            </a:r>
            <a:r>
              <a:rPr lang="en-US" sz="1600" b="1" dirty="0" smtClean="0"/>
              <a:t>companies bought full-page ads </a:t>
            </a:r>
            <a:r>
              <a:rPr lang="en-US" sz="1600" dirty="0" smtClean="0"/>
              <a:t>in </a:t>
            </a:r>
            <a:r>
              <a:rPr lang="en-US" sz="1600" dirty="0"/>
              <a:t>The New York Times, The Wall Street Journal and The New York Post </a:t>
            </a:r>
            <a:r>
              <a:rPr lang="en-US" sz="1600" dirty="0" smtClean="0"/>
              <a:t>urging President Trump to remain in the Paris Agreement.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600" dirty="0" smtClean="0"/>
              <a:t>Thousands of American companies back the “</a:t>
            </a:r>
            <a:r>
              <a:rPr lang="en-US" sz="1600" b="1" dirty="0" smtClean="0"/>
              <a:t>Low Carbon USA initiative</a:t>
            </a:r>
            <a:r>
              <a:rPr lang="en-US" sz="1600" dirty="0" smtClean="0"/>
              <a:t>”.</a:t>
            </a:r>
          </a:p>
        </p:txBody>
      </p:sp>
      <p:pic>
        <p:nvPicPr>
          <p:cNvPr id="3" name="Picture 2"/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82" y="1676400"/>
            <a:ext cx="8241275" cy="1463040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 bwMode="auto">
          <a:xfrm>
            <a:off x="274320" y="365760"/>
            <a:ext cx="853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The Paris Agreement: Defining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63639" y="1515794"/>
            <a:ext cx="2514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00" i="1" dirty="0" smtClean="0"/>
              <a:t>Source: We Mean Business</a:t>
            </a:r>
            <a:endParaRPr lang="en-GB" sz="1000" i="1" dirty="0" smtClean="0"/>
          </a:p>
        </p:txBody>
      </p:sp>
    </p:spTree>
    <p:extLst>
      <p:ext uri="{BB962C8B-B14F-4D97-AF65-F5344CB8AC3E}">
        <p14:creationId xmlns:p14="http://schemas.microsoft.com/office/powerpoint/2010/main" val="14785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" y="838200"/>
            <a:ext cx="8890000" cy="4597400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1219200" y="5435600"/>
            <a:ext cx="6400800" cy="802640"/>
          </a:xfrm>
        </p:spPr>
        <p:txBody>
          <a:bodyPr/>
          <a:lstStyle/>
          <a:p>
            <a:r>
              <a:rPr lang="en-US" sz="1600" dirty="0" smtClean="0"/>
              <a:t>This includes </a:t>
            </a:r>
            <a:r>
              <a:rPr lang="en-US" sz="1600" b="1" dirty="0" smtClean="0"/>
              <a:t>49 of the top 50 oil producers </a:t>
            </a:r>
            <a:r>
              <a:rPr lang="en-US" sz="1600" dirty="0" smtClean="0"/>
              <a:t>in the World.</a:t>
            </a:r>
          </a:p>
          <a:p>
            <a:r>
              <a:rPr lang="en-US" sz="1600" dirty="0" smtClean="0"/>
              <a:t>This includes </a:t>
            </a:r>
            <a:r>
              <a:rPr lang="en-US" sz="1600" b="1" dirty="0" smtClean="0"/>
              <a:t>39 of the top 40 coal producers </a:t>
            </a:r>
            <a:r>
              <a:rPr lang="en-US" sz="1600" dirty="0" smtClean="0"/>
              <a:t>in the World. </a:t>
            </a:r>
            <a:endParaRPr lang="en-US" sz="1600" dirty="0"/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274320" y="365760"/>
            <a:ext cx="853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The Paris Agreement: Immediate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67400" y="6418934"/>
            <a:ext cx="2514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00" i="1" dirty="0" smtClean="0"/>
              <a:t>Source: World Resources Institute</a:t>
            </a:r>
            <a:endParaRPr lang="en-GB" sz="1000" i="1" dirty="0" smtClean="0"/>
          </a:p>
        </p:txBody>
      </p:sp>
    </p:spTree>
    <p:extLst>
      <p:ext uri="{BB962C8B-B14F-4D97-AF65-F5344CB8AC3E}">
        <p14:creationId xmlns:p14="http://schemas.microsoft.com/office/powerpoint/2010/main" val="201686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207" y="2286000"/>
            <a:ext cx="4835347" cy="4572000"/>
          </a:xfrm>
          <a:prstGeom prst="rect">
            <a:avLst/>
          </a:prstGeom>
        </p:spPr>
      </p:pic>
      <p:sp>
        <p:nvSpPr>
          <p:cNvPr id="6" name="AutoShape 7"/>
          <p:cNvSpPr>
            <a:spLocks/>
          </p:cNvSpPr>
          <p:nvPr/>
        </p:nvSpPr>
        <p:spPr bwMode="auto">
          <a:xfrm>
            <a:off x="304800" y="762000"/>
            <a:ext cx="8686800" cy="24765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18" rIns="91440" bIns="45718"/>
          <a:lstStyle>
            <a:lvl1pPr defTabSz="641350">
              <a:defRPr sz="25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1pPr>
            <a:lvl2pPr defTabSz="641350">
              <a:defRPr sz="25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2pPr>
            <a:lvl3pPr defTabSz="641350">
              <a:defRPr sz="25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3pPr>
            <a:lvl4pPr defTabSz="641350">
              <a:defRPr sz="25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4pPr>
            <a:lvl5pPr defTabSz="641350">
              <a:defRPr sz="25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5pPr>
            <a:lvl6pPr marL="1098550" indent="641350" defTabSz="6413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6pPr>
            <a:lvl7pPr marL="1555750" indent="641350" defTabSz="6413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7pPr>
            <a:lvl8pPr marL="2012950" indent="641350" defTabSz="6413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8pPr>
            <a:lvl9pPr marL="2470150" indent="641350" defTabSz="6413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9pPr>
          </a:lstStyle>
          <a:p>
            <a:pPr algn="l" eaLnBrk="1">
              <a:spcAft>
                <a:spcPts val="2400"/>
              </a:spcAft>
            </a:pPr>
            <a:r>
              <a:rPr lang="en-US" alt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Withdrawal</a:t>
            </a:r>
          </a:p>
          <a:p>
            <a:pPr algn="l" eaLnBrk="1"/>
            <a:r>
              <a:rPr lang="en-US" altLang="en-US" sz="28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“What”, “Why” and “What’s next” of the “Trump withdrawal”</a:t>
            </a:r>
          </a:p>
        </p:txBody>
      </p:sp>
    </p:spTree>
    <p:extLst>
      <p:ext uri="{BB962C8B-B14F-4D97-AF65-F5344CB8AC3E}">
        <p14:creationId xmlns:p14="http://schemas.microsoft.com/office/powerpoint/2010/main" val="153991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"/>
          <p:cNvSpPr>
            <a:spLocks noGrp="1"/>
          </p:cNvSpPr>
          <p:nvPr>
            <p:ph type="title" idx="4294967295"/>
          </p:nvPr>
        </p:nvSpPr>
        <p:spPr>
          <a:xfrm>
            <a:off x="274320" y="365760"/>
            <a:ext cx="8534400" cy="685800"/>
          </a:xfrm>
        </p:spPr>
        <p:txBody>
          <a:bodyPr/>
          <a:lstStyle/>
          <a:p>
            <a:r>
              <a:rPr lang="en-US" dirty="0" smtClean="0"/>
              <a:t>Scenario Planning for Trump</a:t>
            </a:r>
            <a:endParaRPr lang="en-US" dirty="0"/>
          </a:p>
        </p:txBody>
      </p:sp>
      <p:pic>
        <p:nvPicPr>
          <p:cNvPr id="15" name="Picture 14" descr="Decarbomization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56" y="1371606"/>
            <a:ext cx="914400" cy="978408"/>
          </a:xfrm>
          <a:prstGeom prst="rect">
            <a:avLst/>
          </a:prstGeom>
        </p:spPr>
      </p:pic>
      <p:pic>
        <p:nvPicPr>
          <p:cNvPr id="17" name="Picture 16" descr="diplmacy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78" y="3223764"/>
            <a:ext cx="910742" cy="976579"/>
          </a:xfrm>
          <a:prstGeom prst="rect">
            <a:avLst/>
          </a:prstGeom>
        </p:spPr>
      </p:pic>
      <p:pic>
        <p:nvPicPr>
          <p:cNvPr id="18" name="Picture 17" descr="discourse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5074093"/>
            <a:ext cx="914400" cy="9784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71600" y="1371606"/>
            <a:ext cx="2971800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spcBef>
                <a:spcPts val="1800"/>
              </a:spcBef>
              <a:defRPr sz="3800"/>
            </a:pPr>
            <a:r>
              <a:rPr lang="en-US" sz="1600" b="1" dirty="0" smtClean="0">
                <a:latin typeface="Arial"/>
                <a:cs typeface="Arial"/>
              </a:rPr>
              <a:t>Decarbonization:</a:t>
            </a:r>
            <a:r>
              <a:rPr lang="en-US" sz="1600" dirty="0" smtClean="0">
                <a:latin typeface="Arial"/>
                <a:cs typeface="Arial"/>
              </a:rPr>
              <a:t> Reducing emissions in the real economy. 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71600" y="3124200"/>
            <a:ext cx="2971800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spcBef>
                <a:spcPts val="1800"/>
              </a:spcBef>
              <a:defRPr sz="3800"/>
            </a:pPr>
            <a:r>
              <a:rPr lang="en-US" sz="1600" b="1" dirty="0" smtClean="0">
                <a:latin typeface="Arial"/>
                <a:cs typeface="Arial"/>
              </a:rPr>
              <a:t>Diplomacy</a:t>
            </a:r>
            <a:r>
              <a:rPr lang="en-US" sz="1600" dirty="0" smtClean="0">
                <a:latin typeface="Arial"/>
                <a:cs typeface="Arial"/>
              </a:rPr>
              <a:t>: Shaping domestic and international policy </a:t>
            </a:r>
            <a:r>
              <a:rPr lang="en-US" sz="1600" dirty="0">
                <a:latin typeface="Arial"/>
                <a:cs typeface="Arial"/>
              </a:rPr>
              <a:t>and </a:t>
            </a:r>
            <a:r>
              <a:rPr lang="en-US" sz="1600" dirty="0" smtClean="0">
                <a:latin typeface="Arial"/>
                <a:cs typeface="Arial"/>
              </a:rPr>
              <a:t>working with the rest of the international community. 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65738" y="5074093"/>
            <a:ext cx="2971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spcBef>
                <a:spcPts val="1800"/>
              </a:spcBef>
              <a:defRPr sz="3800"/>
            </a:pPr>
            <a:r>
              <a:rPr lang="en-US" sz="1600" b="1" dirty="0" smtClean="0">
                <a:latin typeface="Arial"/>
                <a:cs typeface="Arial"/>
              </a:rPr>
              <a:t>Discourse</a:t>
            </a:r>
            <a:r>
              <a:rPr lang="en-US" sz="1600" dirty="0" smtClean="0">
                <a:latin typeface="Arial"/>
                <a:cs typeface="Arial"/>
              </a:rPr>
              <a:t>: Influencing </a:t>
            </a:r>
            <a:r>
              <a:rPr lang="en-US" sz="1600" dirty="0">
                <a:latin typeface="Arial"/>
                <a:cs typeface="Arial"/>
              </a:rPr>
              <a:t>how we think about climate change through their communications, </a:t>
            </a:r>
            <a:r>
              <a:rPr lang="en-US" sz="1600" dirty="0" smtClean="0">
                <a:latin typeface="Arial"/>
                <a:cs typeface="Arial"/>
              </a:rPr>
              <a:t>behavior, funding and research.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20" name="Picture 19" descr="wheel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010" y="4081543"/>
            <a:ext cx="1513332" cy="992550"/>
          </a:xfrm>
          <a:prstGeom prst="rect">
            <a:avLst/>
          </a:prstGeom>
        </p:spPr>
      </p:pic>
      <p:pic>
        <p:nvPicPr>
          <p:cNvPr id="21" name="Picture 20" descr="brake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756" y="2341772"/>
            <a:ext cx="1005840" cy="100584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166338" y="2350014"/>
            <a:ext cx="2971800" cy="1154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spcBef>
                <a:spcPts val="1800"/>
              </a:spcBef>
              <a:defRPr sz="3800"/>
            </a:pPr>
            <a:r>
              <a:rPr lang="en-US" sz="1600" b="1" dirty="0" smtClean="0">
                <a:latin typeface="Arial"/>
                <a:cs typeface="Arial"/>
              </a:rPr>
              <a:t>Put the breaks </a:t>
            </a:r>
            <a:r>
              <a:rPr lang="en-US" sz="1600" b="1" dirty="0">
                <a:latin typeface="Arial"/>
                <a:cs typeface="Arial"/>
              </a:rPr>
              <a:t>o</a:t>
            </a:r>
            <a:r>
              <a:rPr lang="en-US" sz="1600" b="1" dirty="0" smtClean="0">
                <a:latin typeface="Arial"/>
                <a:cs typeface="Arial"/>
              </a:rPr>
              <a:t>n:</a:t>
            </a:r>
            <a:r>
              <a:rPr lang="en-US" sz="1600" dirty="0" smtClean="0">
                <a:latin typeface="Arial"/>
                <a:cs typeface="Arial"/>
              </a:rPr>
              <a:t> Slow down climate action without causing irreparable long-term harm. 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172200" y="4081543"/>
            <a:ext cx="2971800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spcBef>
                <a:spcPts val="1800"/>
              </a:spcBef>
              <a:defRPr sz="3800"/>
            </a:pPr>
            <a:r>
              <a:rPr lang="en-US" sz="1600" b="1" dirty="0" smtClean="0">
                <a:latin typeface="Arial"/>
                <a:cs typeface="Arial"/>
              </a:rPr>
              <a:t>Pull the wheels off:</a:t>
            </a:r>
            <a:r>
              <a:rPr lang="en-US" sz="1600" dirty="0" smtClean="0">
                <a:latin typeface="Arial"/>
                <a:cs typeface="Arial"/>
              </a:rPr>
              <a:t> Undermine climate action indefinitely with the potential for lasting harm.. 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68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"/>
          <p:cNvSpPr>
            <a:spLocks noGrp="1"/>
          </p:cNvSpPr>
          <p:nvPr>
            <p:ph type="title" idx="4294967295"/>
          </p:nvPr>
        </p:nvSpPr>
        <p:spPr>
          <a:xfrm>
            <a:off x="274320" y="365760"/>
            <a:ext cx="8534400" cy="685800"/>
          </a:xfrm>
        </p:spPr>
        <p:txBody>
          <a:bodyPr/>
          <a:lstStyle/>
          <a:p>
            <a:r>
              <a:rPr lang="en-US" dirty="0" smtClean="0"/>
              <a:t>Scenario Planning for Trump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37057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" y="5105400"/>
            <a:ext cx="9144000" cy="156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9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"/>
          <p:cNvSpPr>
            <a:spLocks noGrp="1"/>
          </p:cNvSpPr>
          <p:nvPr>
            <p:ph type="title" idx="4294967295"/>
          </p:nvPr>
        </p:nvSpPr>
        <p:spPr>
          <a:xfrm>
            <a:off x="274320" y="365760"/>
            <a:ext cx="8534400" cy="685800"/>
          </a:xfrm>
        </p:spPr>
        <p:txBody>
          <a:bodyPr/>
          <a:lstStyle/>
          <a:p>
            <a:r>
              <a:rPr lang="en-US" dirty="0" smtClean="0"/>
              <a:t>Why? Climate and Jobs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" y="1143000"/>
            <a:ext cx="8255000" cy="533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67400" y="6418934"/>
            <a:ext cx="2514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00" i="1" smtClean="0"/>
              <a:t>Source: BSR / We Mean Business</a:t>
            </a:r>
            <a:endParaRPr lang="en-GB" sz="1000" i="1" dirty="0" err="1" smtClean="0"/>
          </a:p>
        </p:txBody>
      </p:sp>
    </p:spTree>
    <p:extLst>
      <p:ext uri="{BB962C8B-B14F-4D97-AF65-F5344CB8AC3E}">
        <p14:creationId xmlns:p14="http://schemas.microsoft.com/office/powerpoint/2010/main" val="79517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"/>
          <p:cNvSpPr>
            <a:spLocks noGrp="1"/>
          </p:cNvSpPr>
          <p:nvPr>
            <p:ph type="title" idx="4294967295"/>
          </p:nvPr>
        </p:nvSpPr>
        <p:spPr>
          <a:xfrm>
            <a:off x="274320" y="365760"/>
            <a:ext cx="8534400" cy="685800"/>
          </a:xfrm>
        </p:spPr>
        <p:txBody>
          <a:bodyPr/>
          <a:lstStyle/>
          <a:p>
            <a:r>
              <a:rPr lang="en-US" dirty="0" smtClean="0"/>
              <a:t>Why? Climate and Coal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" y="1139776"/>
            <a:ext cx="8255000" cy="533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7400" y="6418934"/>
            <a:ext cx="2514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00" i="1" smtClean="0"/>
              <a:t>Source: BSR / We Mean Business</a:t>
            </a:r>
            <a:endParaRPr lang="en-GB" sz="1000" i="1" dirty="0" err="1" smtClean="0"/>
          </a:p>
        </p:txBody>
      </p:sp>
    </p:spTree>
    <p:extLst>
      <p:ext uri="{BB962C8B-B14F-4D97-AF65-F5344CB8AC3E}">
        <p14:creationId xmlns:p14="http://schemas.microsoft.com/office/powerpoint/2010/main" val="187892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2628792" y="1947880"/>
            <a:ext cx="6002184" cy="2559734"/>
            <a:chOff x="990758" y="770630"/>
            <a:chExt cx="6840384" cy="2917199"/>
          </a:xfrm>
          <a:solidFill>
            <a:schemeClr val="accent1"/>
          </a:solidFill>
        </p:grpSpPr>
        <p:sp>
          <p:nvSpPr>
            <p:cNvPr id="4" name="Freeform 6"/>
            <p:cNvSpPr>
              <a:spLocks noChangeAspect="1"/>
            </p:cNvSpPr>
            <p:nvPr/>
          </p:nvSpPr>
          <p:spPr bwMode="gray">
            <a:xfrm>
              <a:off x="1515263" y="3067745"/>
              <a:ext cx="74592" cy="102282"/>
            </a:xfrm>
            <a:custGeom>
              <a:avLst/>
              <a:gdLst>
                <a:gd name="T0" fmla="*/ 0 w 44"/>
                <a:gd name="T1" fmla="*/ 64 h 64"/>
                <a:gd name="T2" fmla="*/ 0 w 44"/>
                <a:gd name="T3" fmla="*/ 45 h 64"/>
                <a:gd name="T4" fmla="*/ 25 w 44"/>
                <a:gd name="T5" fmla="*/ 0 h 64"/>
                <a:gd name="T6" fmla="*/ 44 w 44"/>
                <a:gd name="T7" fmla="*/ 13 h 64"/>
                <a:gd name="T8" fmla="*/ 23 w 44"/>
                <a:gd name="T9" fmla="*/ 64 h 64"/>
                <a:gd name="T10" fmla="*/ 0 w 44"/>
                <a:gd name="T11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4">
                  <a:moveTo>
                    <a:pt x="0" y="64"/>
                  </a:moveTo>
                  <a:lnTo>
                    <a:pt x="0" y="45"/>
                  </a:lnTo>
                  <a:lnTo>
                    <a:pt x="25" y="0"/>
                  </a:lnTo>
                  <a:lnTo>
                    <a:pt x="44" y="13"/>
                  </a:lnTo>
                  <a:lnTo>
                    <a:pt x="23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chemeClr val="bg2"/>
            </a:solidFill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5" name="Freeform 7"/>
            <p:cNvSpPr>
              <a:spLocks noChangeAspect="1"/>
            </p:cNvSpPr>
            <p:nvPr/>
          </p:nvSpPr>
          <p:spPr bwMode="gray">
            <a:xfrm>
              <a:off x="1622064" y="2978248"/>
              <a:ext cx="140707" cy="129451"/>
            </a:xfrm>
            <a:custGeom>
              <a:avLst/>
              <a:gdLst>
                <a:gd name="T0" fmla="*/ 18 w 83"/>
                <a:gd name="T1" fmla="*/ 9 h 81"/>
                <a:gd name="T2" fmla="*/ 0 w 83"/>
                <a:gd name="T3" fmla="*/ 48 h 81"/>
                <a:gd name="T4" fmla="*/ 32 w 83"/>
                <a:gd name="T5" fmla="*/ 74 h 81"/>
                <a:gd name="T6" fmla="*/ 69 w 83"/>
                <a:gd name="T7" fmla="*/ 81 h 81"/>
                <a:gd name="T8" fmla="*/ 83 w 83"/>
                <a:gd name="T9" fmla="*/ 49 h 81"/>
                <a:gd name="T10" fmla="*/ 74 w 83"/>
                <a:gd name="T11" fmla="*/ 0 h 81"/>
                <a:gd name="T12" fmla="*/ 18 w 83"/>
                <a:gd name="T13" fmla="*/ 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81">
                  <a:moveTo>
                    <a:pt x="18" y="9"/>
                  </a:moveTo>
                  <a:lnTo>
                    <a:pt x="0" y="48"/>
                  </a:lnTo>
                  <a:lnTo>
                    <a:pt x="32" y="74"/>
                  </a:lnTo>
                  <a:lnTo>
                    <a:pt x="69" y="81"/>
                  </a:lnTo>
                  <a:lnTo>
                    <a:pt x="83" y="49"/>
                  </a:lnTo>
                  <a:lnTo>
                    <a:pt x="74" y="0"/>
                  </a:lnTo>
                  <a:lnTo>
                    <a:pt x="18" y="9"/>
                  </a:lnTo>
                  <a:close/>
                </a:path>
              </a:pathLst>
            </a:custGeom>
            <a:solidFill>
              <a:schemeClr val="bg2"/>
            </a:solidFill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6" name="Freeform 8"/>
            <p:cNvSpPr>
              <a:spLocks noChangeAspect="1"/>
            </p:cNvSpPr>
            <p:nvPr/>
          </p:nvSpPr>
          <p:spPr bwMode="gray">
            <a:xfrm>
              <a:off x="1754295" y="3067745"/>
              <a:ext cx="208517" cy="145432"/>
            </a:xfrm>
            <a:custGeom>
              <a:avLst/>
              <a:gdLst>
                <a:gd name="T0" fmla="*/ 0 w 123"/>
                <a:gd name="T1" fmla="*/ 32 h 91"/>
                <a:gd name="T2" fmla="*/ 84 w 123"/>
                <a:gd name="T3" fmla="*/ 0 h 91"/>
                <a:gd name="T4" fmla="*/ 100 w 123"/>
                <a:gd name="T5" fmla="*/ 39 h 91"/>
                <a:gd name="T6" fmla="*/ 116 w 123"/>
                <a:gd name="T7" fmla="*/ 48 h 91"/>
                <a:gd name="T8" fmla="*/ 123 w 123"/>
                <a:gd name="T9" fmla="*/ 80 h 91"/>
                <a:gd name="T10" fmla="*/ 81 w 123"/>
                <a:gd name="T11" fmla="*/ 85 h 91"/>
                <a:gd name="T12" fmla="*/ 51 w 123"/>
                <a:gd name="T13" fmla="*/ 91 h 91"/>
                <a:gd name="T14" fmla="*/ 0 w 123"/>
                <a:gd name="T15" fmla="*/ 32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3" h="91">
                  <a:moveTo>
                    <a:pt x="0" y="32"/>
                  </a:moveTo>
                  <a:lnTo>
                    <a:pt x="84" y="0"/>
                  </a:lnTo>
                  <a:lnTo>
                    <a:pt x="100" y="39"/>
                  </a:lnTo>
                  <a:lnTo>
                    <a:pt x="116" y="48"/>
                  </a:lnTo>
                  <a:lnTo>
                    <a:pt x="123" y="80"/>
                  </a:lnTo>
                  <a:lnTo>
                    <a:pt x="81" y="85"/>
                  </a:lnTo>
                  <a:lnTo>
                    <a:pt x="51" y="91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bg2"/>
            </a:solidFill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8" name="Freeform 9"/>
            <p:cNvSpPr>
              <a:spLocks noChangeAspect="1"/>
            </p:cNvSpPr>
            <p:nvPr/>
          </p:nvSpPr>
          <p:spPr bwMode="gray">
            <a:xfrm>
              <a:off x="1969593" y="3178017"/>
              <a:ext cx="166136" cy="76711"/>
            </a:xfrm>
            <a:custGeom>
              <a:avLst/>
              <a:gdLst>
                <a:gd name="T0" fmla="*/ 15 w 98"/>
                <a:gd name="T1" fmla="*/ 2 h 48"/>
                <a:gd name="T2" fmla="*/ 0 w 98"/>
                <a:gd name="T3" fmla="*/ 45 h 48"/>
                <a:gd name="T4" fmla="*/ 26 w 98"/>
                <a:gd name="T5" fmla="*/ 48 h 48"/>
                <a:gd name="T6" fmla="*/ 42 w 98"/>
                <a:gd name="T7" fmla="*/ 38 h 48"/>
                <a:gd name="T8" fmla="*/ 72 w 98"/>
                <a:gd name="T9" fmla="*/ 39 h 48"/>
                <a:gd name="T10" fmla="*/ 98 w 98"/>
                <a:gd name="T11" fmla="*/ 20 h 48"/>
                <a:gd name="T12" fmla="*/ 81 w 98"/>
                <a:gd name="T13" fmla="*/ 13 h 48"/>
                <a:gd name="T14" fmla="*/ 68 w 98"/>
                <a:gd name="T15" fmla="*/ 0 h 48"/>
                <a:gd name="T16" fmla="*/ 15 w 98"/>
                <a:gd name="T17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48">
                  <a:moveTo>
                    <a:pt x="15" y="2"/>
                  </a:moveTo>
                  <a:lnTo>
                    <a:pt x="0" y="45"/>
                  </a:lnTo>
                  <a:lnTo>
                    <a:pt x="26" y="48"/>
                  </a:lnTo>
                  <a:lnTo>
                    <a:pt x="42" y="38"/>
                  </a:lnTo>
                  <a:lnTo>
                    <a:pt x="72" y="39"/>
                  </a:lnTo>
                  <a:lnTo>
                    <a:pt x="98" y="20"/>
                  </a:lnTo>
                  <a:lnTo>
                    <a:pt x="81" y="13"/>
                  </a:lnTo>
                  <a:lnTo>
                    <a:pt x="68" y="0"/>
                  </a:lnTo>
                  <a:lnTo>
                    <a:pt x="15" y="2"/>
                  </a:lnTo>
                  <a:close/>
                </a:path>
              </a:pathLst>
            </a:custGeom>
            <a:solidFill>
              <a:schemeClr val="bg2"/>
            </a:solidFill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9" name="Freeform 12"/>
            <p:cNvSpPr>
              <a:spLocks noChangeAspect="1"/>
            </p:cNvSpPr>
            <p:nvPr/>
          </p:nvSpPr>
          <p:spPr bwMode="gray">
            <a:xfrm>
              <a:off x="2210320" y="3372992"/>
              <a:ext cx="283109" cy="314837"/>
            </a:xfrm>
            <a:custGeom>
              <a:avLst/>
              <a:gdLst>
                <a:gd name="T0" fmla="*/ 28 w 167"/>
                <a:gd name="T1" fmla="*/ 0 h 197"/>
                <a:gd name="T2" fmla="*/ 0 w 167"/>
                <a:gd name="T3" fmla="*/ 75 h 197"/>
                <a:gd name="T4" fmla="*/ 20 w 167"/>
                <a:gd name="T5" fmla="*/ 112 h 197"/>
                <a:gd name="T6" fmla="*/ 20 w 167"/>
                <a:gd name="T7" fmla="*/ 179 h 197"/>
                <a:gd name="T8" fmla="*/ 60 w 167"/>
                <a:gd name="T9" fmla="*/ 197 h 197"/>
                <a:gd name="T10" fmla="*/ 78 w 167"/>
                <a:gd name="T11" fmla="*/ 158 h 197"/>
                <a:gd name="T12" fmla="*/ 129 w 167"/>
                <a:gd name="T13" fmla="*/ 149 h 197"/>
                <a:gd name="T14" fmla="*/ 167 w 167"/>
                <a:gd name="T15" fmla="*/ 106 h 197"/>
                <a:gd name="T16" fmla="*/ 127 w 167"/>
                <a:gd name="T17" fmla="*/ 39 h 197"/>
                <a:gd name="T18" fmla="*/ 28 w 167"/>
                <a:gd name="T19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7" h="197">
                  <a:moveTo>
                    <a:pt x="28" y="0"/>
                  </a:moveTo>
                  <a:lnTo>
                    <a:pt x="0" y="75"/>
                  </a:lnTo>
                  <a:lnTo>
                    <a:pt x="20" y="112"/>
                  </a:lnTo>
                  <a:lnTo>
                    <a:pt x="20" y="179"/>
                  </a:lnTo>
                  <a:lnTo>
                    <a:pt x="60" y="197"/>
                  </a:lnTo>
                  <a:lnTo>
                    <a:pt x="78" y="158"/>
                  </a:lnTo>
                  <a:lnTo>
                    <a:pt x="129" y="149"/>
                  </a:lnTo>
                  <a:lnTo>
                    <a:pt x="167" y="106"/>
                  </a:lnTo>
                  <a:lnTo>
                    <a:pt x="127" y="3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bg2"/>
            </a:solidFill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10" name="Freeform 13"/>
            <p:cNvSpPr>
              <a:spLocks noChangeAspect="1"/>
            </p:cNvSpPr>
            <p:nvPr/>
          </p:nvSpPr>
          <p:spPr bwMode="gray">
            <a:xfrm>
              <a:off x="2110300" y="3225962"/>
              <a:ext cx="155964" cy="123058"/>
            </a:xfrm>
            <a:custGeom>
              <a:avLst/>
              <a:gdLst>
                <a:gd name="T0" fmla="*/ 19 w 92"/>
                <a:gd name="T1" fmla="*/ 0 h 77"/>
                <a:gd name="T2" fmla="*/ 0 w 92"/>
                <a:gd name="T3" fmla="*/ 23 h 77"/>
                <a:gd name="T4" fmla="*/ 8 w 92"/>
                <a:gd name="T5" fmla="*/ 41 h 77"/>
                <a:gd name="T6" fmla="*/ 25 w 92"/>
                <a:gd name="T7" fmla="*/ 47 h 77"/>
                <a:gd name="T8" fmla="*/ 43 w 92"/>
                <a:gd name="T9" fmla="*/ 77 h 77"/>
                <a:gd name="T10" fmla="*/ 91 w 92"/>
                <a:gd name="T11" fmla="*/ 65 h 77"/>
                <a:gd name="T12" fmla="*/ 92 w 92"/>
                <a:gd name="T13" fmla="*/ 33 h 77"/>
                <a:gd name="T14" fmla="*/ 57 w 92"/>
                <a:gd name="T15" fmla="*/ 6 h 77"/>
                <a:gd name="T16" fmla="*/ 19 w 92"/>
                <a:gd name="T1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" h="77">
                  <a:moveTo>
                    <a:pt x="19" y="0"/>
                  </a:moveTo>
                  <a:lnTo>
                    <a:pt x="0" y="23"/>
                  </a:lnTo>
                  <a:lnTo>
                    <a:pt x="8" y="41"/>
                  </a:lnTo>
                  <a:lnTo>
                    <a:pt x="25" y="47"/>
                  </a:lnTo>
                  <a:lnTo>
                    <a:pt x="43" y="77"/>
                  </a:lnTo>
                  <a:lnTo>
                    <a:pt x="91" y="65"/>
                  </a:lnTo>
                  <a:lnTo>
                    <a:pt x="92" y="33"/>
                  </a:lnTo>
                  <a:lnTo>
                    <a:pt x="57" y="6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2"/>
            </a:solidFill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11" name="Freeform 14"/>
            <p:cNvSpPr>
              <a:spLocks noChangeAspect="1"/>
            </p:cNvSpPr>
            <p:nvPr/>
          </p:nvSpPr>
          <p:spPr bwMode="gray">
            <a:xfrm>
              <a:off x="990758" y="1065110"/>
              <a:ext cx="1786807" cy="1644501"/>
            </a:xfrm>
            <a:custGeom>
              <a:avLst/>
              <a:gdLst>
                <a:gd name="T0" fmla="*/ 168 w 1054"/>
                <a:gd name="T1" fmla="*/ 153 h 1029"/>
                <a:gd name="T2" fmla="*/ 380 w 1054"/>
                <a:gd name="T3" fmla="*/ 0 h 1029"/>
                <a:gd name="T4" fmla="*/ 481 w 1054"/>
                <a:gd name="T5" fmla="*/ 27 h 1029"/>
                <a:gd name="T6" fmla="*/ 530 w 1054"/>
                <a:gd name="T7" fmla="*/ 76 h 1029"/>
                <a:gd name="T8" fmla="*/ 729 w 1054"/>
                <a:gd name="T9" fmla="*/ 95 h 1029"/>
                <a:gd name="T10" fmla="*/ 735 w 1054"/>
                <a:gd name="T11" fmla="*/ 604 h 1029"/>
                <a:gd name="T12" fmla="*/ 800 w 1054"/>
                <a:gd name="T13" fmla="*/ 619 h 1029"/>
                <a:gd name="T14" fmla="*/ 830 w 1054"/>
                <a:gd name="T15" fmla="*/ 680 h 1029"/>
                <a:gd name="T16" fmla="*/ 876 w 1054"/>
                <a:gd name="T17" fmla="*/ 659 h 1029"/>
                <a:gd name="T18" fmla="*/ 972 w 1054"/>
                <a:gd name="T19" fmla="*/ 797 h 1029"/>
                <a:gd name="T20" fmla="*/ 1054 w 1054"/>
                <a:gd name="T21" fmla="*/ 861 h 1029"/>
                <a:gd name="T22" fmla="*/ 1051 w 1054"/>
                <a:gd name="T23" fmla="*/ 916 h 1029"/>
                <a:gd name="T24" fmla="*/ 947 w 1054"/>
                <a:gd name="T25" fmla="*/ 923 h 1029"/>
                <a:gd name="T26" fmla="*/ 901 w 1054"/>
                <a:gd name="T27" fmla="*/ 754 h 1029"/>
                <a:gd name="T28" fmla="*/ 573 w 1054"/>
                <a:gd name="T29" fmla="*/ 588 h 1029"/>
                <a:gd name="T30" fmla="*/ 582 w 1054"/>
                <a:gd name="T31" fmla="*/ 640 h 1029"/>
                <a:gd name="T32" fmla="*/ 508 w 1054"/>
                <a:gd name="T33" fmla="*/ 708 h 1029"/>
                <a:gd name="T34" fmla="*/ 496 w 1054"/>
                <a:gd name="T35" fmla="*/ 683 h 1029"/>
                <a:gd name="T36" fmla="*/ 475 w 1054"/>
                <a:gd name="T37" fmla="*/ 683 h 1029"/>
                <a:gd name="T38" fmla="*/ 416 w 1054"/>
                <a:gd name="T39" fmla="*/ 824 h 1029"/>
                <a:gd name="T40" fmla="*/ 233 w 1054"/>
                <a:gd name="T41" fmla="*/ 963 h 1029"/>
                <a:gd name="T42" fmla="*/ 52 w 1054"/>
                <a:gd name="T43" fmla="*/ 1029 h 1029"/>
                <a:gd name="T44" fmla="*/ 0 w 1054"/>
                <a:gd name="T45" fmla="*/ 1020 h 1029"/>
                <a:gd name="T46" fmla="*/ 208 w 1054"/>
                <a:gd name="T47" fmla="*/ 901 h 1029"/>
                <a:gd name="T48" fmla="*/ 233 w 1054"/>
                <a:gd name="T49" fmla="*/ 901 h 1029"/>
                <a:gd name="T50" fmla="*/ 309 w 1054"/>
                <a:gd name="T51" fmla="*/ 809 h 1029"/>
                <a:gd name="T52" fmla="*/ 343 w 1054"/>
                <a:gd name="T53" fmla="*/ 806 h 1029"/>
                <a:gd name="T54" fmla="*/ 395 w 1054"/>
                <a:gd name="T55" fmla="*/ 736 h 1029"/>
                <a:gd name="T56" fmla="*/ 377 w 1054"/>
                <a:gd name="T57" fmla="*/ 705 h 1029"/>
                <a:gd name="T58" fmla="*/ 266 w 1054"/>
                <a:gd name="T59" fmla="*/ 720 h 1029"/>
                <a:gd name="T60" fmla="*/ 190 w 1054"/>
                <a:gd name="T61" fmla="*/ 545 h 1029"/>
                <a:gd name="T62" fmla="*/ 233 w 1054"/>
                <a:gd name="T63" fmla="*/ 466 h 1029"/>
                <a:gd name="T64" fmla="*/ 303 w 1054"/>
                <a:gd name="T65" fmla="*/ 438 h 1029"/>
                <a:gd name="T66" fmla="*/ 278 w 1054"/>
                <a:gd name="T67" fmla="*/ 368 h 1029"/>
                <a:gd name="T68" fmla="*/ 205 w 1054"/>
                <a:gd name="T69" fmla="*/ 401 h 1029"/>
                <a:gd name="T70" fmla="*/ 150 w 1054"/>
                <a:gd name="T71" fmla="*/ 300 h 1029"/>
                <a:gd name="T72" fmla="*/ 211 w 1054"/>
                <a:gd name="T73" fmla="*/ 276 h 1029"/>
                <a:gd name="T74" fmla="*/ 266 w 1054"/>
                <a:gd name="T75" fmla="*/ 303 h 1029"/>
                <a:gd name="T76" fmla="*/ 291 w 1054"/>
                <a:gd name="T77" fmla="*/ 288 h 1029"/>
                <a:gd name="T78" fmla="*/ 245 w 1054"/>
                <a:gd name="T79" fmla="*/ 202 h 1029"/>
                <a:gd name="T80" fmla="*/ 165 w 1054"/>
                <a:gd name="T81" fmla="*/ 196 h 1029"/>
                <a:gd name="T82" fmla="*/ 168 w 1054"/>
                <a:gd name="T83" fmla="*/ 153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54" h="1029">
                  <a:moveTo>
                    <a:pt x="168" y="153"/>
                  </a:moveTo>
                  <a:lnTo>
                    <a:pt x="380" y="0"/>
                  </a:lnTo>
                  <a:lnTo>
                    <a:pt x="481" y="27"/>
                  </a:lnTo>
                  <a:lnTo>
                    <a:pt x="530" y="76"/>
                  </a:lnTo>
                  <a:lnTo>
                    <a:pt x="729" y="95"/>
                  </a:lnTo>
                  <a:lnTo>
                    <a:pt x="735" y="604"/>
                  </a:lnTo>
                  <a:lnTo>
                    <a:pt x="800" y="619"/>
                  </a:lnTo>
                  <a:lnTo>
                    <a:pt x="830" y="680"/>
                  </a:lnTo>
                  <a:lnTo>
                    <a:pt x="876" y="659"/>
                  </a:lnTo>
                  <a:lnTo>
                    <a:pt x="972" y="797"/>
                  </a:lnTo>
                  <a:lnTo>
                    <a:pt x="1054" y="861"/>
                  </a:lnTo>
                  <a:lnTo>
                    <a:pt x="1051" y="916"/>
                  </a:lnTo>
                  <a:lnTo>
                    <a:pt x="947" y="923"/>
                  </a:lnTo>
                  <a:lnTo>
                    <a:pt x="901" y="754"/>
                  </a:lnTo>
                  <a:lnTo>
                    <a:pt x="573" y="588"/>
                  </a:lnTo>
                  <a:lnTo>
                    <a:pt x="582" y="640"/>
                  </a:lnTo>
                  <a:lnTo>
                    <a:pt x="508" y="708"/>
                  </a:lnTo>
                  <a:lnTo>
                    <a:pt x="496" y="683"/>
                  </a:lnTo>
                  <a:lnTo>
                    <a:pt x="475" y="683"/>
                  </a:lnTo>
                  <a:lnTo>
                    <a:pt x="416" y="824"/>
                  </a:lnTo>
                  <a:lnTo>
                    <a:pt x="233" y="963"/>
                  </a:lnTo>
                  <a:lnTo>
                    <a:pt x="52" y="1029"/>
                  </a:lnTo>
                  <a:lnTo>
                    <a:pt x="0" y="1020"/>
                  </a:lnTo>
                  <a:lnTo>
                    <a:pt x="208" y="901"/>
                  </a:lnTo>
                  <a:lnTo>
                    <a:pt x="233" y="901"/>
                  </a:lnTo>
                  <a:lnTo>
                    <a:pt x="309" y="809"/>
                  </a:lnTo>
                  <a:lnTo>
                    <a:pt x="343" y="806"/>
                  </a:lnTo>
                  <a:lnTo>
                    <a:pt x="395" y="736"/>
                  </a:lnTo>
                  <a:lnTo>
                    <a:pt x="377" y="705"/>
                  </a:lnTo>
                  <a:lnTo>
                    <a:pt x="266" y="720"/>
                  </a:lnTo>
                  <a:lnTo>
                    <a:pt x="190" y="545"/>
                  </a:lnTo>
                  <a:lnTo>
                    <a:pt x="233" y="466"/>
                  </a:lnTo>
                  <a:lnTo>
                    <a:pt x="303" y="438"/>
                  </a:lnTo>
                  <a:lnTo>
                    <a:pt x="278" y="368"/>
                  </a:lnTo>
                  <a:lnTo>
                    <a:pt x="205" y="401"/>
                  </a:lnTo>
                  <a:lnTo>
                    <a:pt x="150" y="300"/>
                  </a:lnTo>
                  <a:lnTo>
                    <a:pt x="211" y="276"/>
                  </a:lnTo>
                  <a:lnTo>
                    <a:pt x="266" y="303"/>
                  </a:lnTo>
                  <a:lnTo>
                    <a:pt x="291" y="288"/>
                  </a:lnTo>
                  <a:lnTo>
                    <a:pt x="245" y="202"/>
                  </a:lnTo>
                  <a:lnTo>
                    <a:pt x="165" y="196"/>
                  </a:lnTo>
                  <a:lnTo>
                    <a:pt x="168" y="153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12" name="Freeform 15"/>
            <p:cNvSpPr>
              <a:spLocks noChangeAspect="1"/>
            </p:cNvSpPr>
            <p:nvPr/>
          </p:nvSpPr>
          <p:spPr bwMode="gray">
            <a:xfrm>
              <a:off x="7475137" y="770630"/>
              <a:ext cx="356005" cy="513008"/>
            </a:xfrm>
            <a:custGeom>
              <a:avLst/>
              <a:gdLst>
                <a:gd name="T0" fmla="*/ 49 w 210"/>
                <a:gd name="T1" fmla="*/ 10 h 321"/>
                <a:gd name="T2" fmla="*/ 18 w 210"/>
                <a:gd name="T3" fmla="*/ 69 h 321"/>
                <a:gd name="T4" fmla="*/ 33 w 210"/>
                <a:gd name="T5" fmla="*/ 91 h 321"/>
                <a:gd name="T6" fmla="*/ 18 w 210"/>
                <a:gd name="T7" fmla="*/ 118 h 321"/>
                <a:gd name="T8" fmla="*/ 27 w 210"/>
                <a:gd name="T9" fmla="*/ 127 h 321"/>
                <a:gd name="T10" fmla="*/ 21 w 210"/>
                <a:gd name="T11" fmla="*/ 145 h 321"/>
                <a:gd name="T12" fmla="*/ 21 w 210"/>
                <a:gd name="T13" fmla="*/ 175 h 321"/>
                <a:gd name="T14" fmla="*/ 0 w 210"/>
                <a:gd name="T15" fmla="*/ 186 h 321"/>
                <a:gd name="T16" fmla="*/ 8 w 210"/>
                <a:gd name="T17" fmla="*/ 195 h 321"/>
                <a:gd name="T18" fmla="*/ 52 w 210"/>
                <a:gd name="T19" fmla="*/ 307 h 321"/>
                <a:gd name="T20" fmla="*/ 87 w 210"/>
                <a:gd name="T21" fmla="*/ 321 h 321"/>
                <a:gd name="T22" fmla="*/ 85 w 210"/>
                <a:gd name="T23" fmla="*/ 298 h 321"/>
                <a:gd name="T24" fmla="*/ 102 w 210"/>
                <a:gd name="T25" fmla="*/ 280 h 321"/>
                <a:gd name="T26" fmla="*/ 96 w 210"/>
                <a:gd name="T27" fmla="*/ 261 h 321"/>
                <a:gd name="T28" fmla="*/ 139 w 210"/>
                <a:gd name="T29" fmla="*/ 238 h 321"/>
                <a:gd name="T30" fmla="*/ 141 w 210"/>
                <a:gd name="T31" fmla="*/ 207 h 321"/>
                <a:gd name="T32" fmla="*/ 166 w 210"/>
                <a:gd name="T33" fmla="*/ 205 h 321"/>
                <a:gd name="T34" fmla="*/ 186 w 210"/>
                <a:gd name="T35" fmla="*/ 181 h 321"/>
                <a:gd name="T36" fmla="*/ 210 w 210"/>
                <a:gd name="T37" fmla="*/ 165 h 321"/>
                <a:gd name="T38" fmla="*/ 210 w 210"/>
                <a:gd name="T39" fmla="*/ 145 h 321"/>
                <a:gd name="T40" fmla="*/ 177 w 210"/>
                <a:gd name="T41" fmla="*/ 139 h 321"/>
                <a:gd name="T42" fmla="*/ 171 w 210"/>
                <a:gd name="T43" fmla="*/ 117 h 321"/>
                <a:gd name="T44" fmla="*/ 138 w 210"/>
                <a:gd name="T45" fmla="*/ 114 h 321"/>
                <a:gd name="T46" fmla="*/ 111 w 210"/>
                <a:gd name="T47" fmla="*/ 19 h 321"/>
                <a:gd name="T48" fmla="*/ 99 w 210"/>
                <a:gd name="T49" fmla="*/ 0 h 321"/>
                <a:gd name="T50" fmla="*/ 66 w 210"/>
                <a:gd name="T51" fmla="*/ 8 h 321"/>
                <a:gd name="T52" fmla="*/ 60 w 210"/>
                <a:gd name="T53" fmla="*/ 17 h 321"/>
                <a:gd name="T54" fmla="*/ 49 w 210"/>
                <a:gd name="T55" fmla="*/ 1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0" h="321">
                  <a:moveTo>
                    <a:pt x="49" y="10"/>
                  </a:moveTo>
                  <a:lnTo>
                    <a:pt x="18" y="69"/>
                  </a:lnTo>
                  <a:lnTo>
                    <a:pt x="33" y="91"/>
                  </a:lnTo>
                  <a:lnTo>
                    <a:pt x="18" y="118"/>
                  </a:lnTo>
                  <a:lnTo>
                    <a:pt x="27" y="127"/>
                  </a:lnTo>
                  <a:lnTo>
                    <a:pt x="21" y="145"/>
                  </a:lnTo>
                  <a:lnTo>
                    <a:pt x="21" y="175"/>
                  </a:lnTo>
                  <a:lnTo>
                    <a:pt x="0" y="186"/>
                  </a:lnTo>
                  <a:lnTo>
                    <a:pt x="8" y="195"/>
                  </a:lnTo>
                  <a:lnTo>
                    <a:pt x="52" y="307"/>
                  </a:lnTo>
                  <a:lnTo>
                    <a:pt x="87" y="321"/>
                  </a:lnTo>
                  <a:lnTo>
                    <a:pt x="85" y="298"/>
                  </a:lnTo>
                  <a:lnTo>
                    <a:pt x="102" y="280"/>
                  </a:lnTo>
                  <a:lnTo>
                    <a:pt x="96" y="261"/>
                  </a:lnTo>
                  <a:lnTo>
                    <a:pt x="139" y="238"/>
                  </a:lnTo>
                  <a:lnTo>
                    <a:pt x="141" y="207"/>
                  </a:lnTo>
                  <a:lnTo>
                    <a:pt x="166" y="205"/>
                  </a:lnTo>
                  <a:lnTo>
                    <a:pt x="186" y="181"/>
                  </a:lnTo>
                  <a:lnTo>
                    <a:pt x="210" y="165"/>
                  </a:lnTo>
                  <a:lnTo>
                    <a:pt x="210" y="145"/>
                  </a:lnTo>
                  <a:lnTo>
                    <a:pt x="177" y="139"/>
                  </a:lnTo>
                  <a:lnTo>
                    <a:pt x="171" y="117"/>
                  </a:lnTo>
                  <a:lnTo>
                    <a:pt x="138" y="114"/>
                  </a:lnTo>
                  <a:lnTo>
                    <a:pt x="111" y="19"/>
                  </a:lnTo>
                  <a:lnTo>
                    <a:pt x="99" y="0"/>
                  </a:lnTo>
                  <a:lnTo>
                    <a:pt x="66" y="8"/>
                  </a:lnTo>
                  <a:lnTo>
                    <a:pt x="60" y="17"/>
                  </a:lnTo>
                  <a:lnTo>
                    <a:pt x="49" y="10"/>
                  </a:lnTo>
                  <a:close/>
                </a:path>
              </a:pathLst>
            </a:custGeom>
            <a:solidFill>
              <a:schemeClr val="bg2"/>
            </a:solidFill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13" name="Freeform 16"/>
            <p:cNvSpPr>
              <a:spLocks noChangeAspect="1"/>
            </p:cNvSpPr>
            <p:nvPr/>
          </p:nvSpPr>
          <p:spPr bwMode="gray">
            <a:xfrm>
              <a:off x="6944520" y="1783860"/>
              <a:ext cx="457721" cy="177395"/>
            </a:xfrm>
            <a:custGeom>
              <a:avLst/>
              <a:gdLst>
                <a:gd name="T0" fmla="*/ 0 w 270"/>
                <a:gd name="T1" fmla="*/ 38 h 111"/>
                <a:gd name="T2" fmla="*/ 201 w 270"/>
                <a:gd name="T3" fmla="*/ 0 h 111"/>
                <a:gd name="T4" fmla="*/ 234 w 270"/>
                <a:gd name="T5" fmla="*/ 76 h 111"/>
                <a:gd name="T6" fmla="*/ 269 w 270"/>
                <a:gd name="T7" fmla="*/ 68 h 111"/>
                <a:gd name="T8" fmla="*/ 270 w 270"/>
                <a:gd name="T9" fmla="*/ 106 h 111"/>
                <a:gd name="T10" fmla="*/ 242 w 270"/>
                <a:gd name="T11" fmla="*/ 111 h 111"/>
                <a:gd name="T12" fmla="*/ 217 w 270"/>
                <a:gd name="T13" fmla="*/ 86 h 111"/>
                <a:gd name="T14" fmla="*/ 201 w 270"/>
                <a:gd name="T15" fmla="*/ 56 h 111"/>
                <a:gd name="T16" fmla="*/ 198 w 270"/>
                <a:gd name="T17" fmla="*/ 14 h 111"/>
                <a:gd name="T18" fmla="*/ 186 w 270"/>
                <a:gd name="T19" fmla="*/ 35 h 111"/>
                <a:gd name="T20" fmla="*/ 200 w 270"/>
                <a:gd name="T21" fmla="*/ 98 h 111"/>
                <a:gd name="T22" fmla="*/ 141 w 270"/>
                <a:gd name="T23" fmla="*/ 107 h 111"/>
                <a:gd name="T24" fmla="*/ 139 w 270"/>
                <a:gd name="T25" fmla="*/ 61 h 111"/>
                <a:gd name="T26" fmla="*/ 103 w 270"/>
                <a:gd name="T27" fmla="*/ 41 h 111"/>
                <a:gd name="T28" fmla="*/ 72 w 270"/>
                <a:gd name="T29" fmla="*/ 36 h 111"/>
                <a:gd name="T30" fmla="*/ 8 w 270"/>
                <a:gd name="T31" fmla="*/ 68 h 111"/>
                <a:gd name="T32" fmla="*/ 0 w 270"/>
                <a:gd name="T33" fmla="*/ 3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0" h="111">
                  <a:moveTo>
                    <a:pt x="0" y="38"/>
                  </a:moveTo>
                  <a:lnTo>
                    <a:pt x="201" y="0"/>
                  </a:lnTo>
                  <a:lnTo>
                    <a:pt x="234" y="76"/>
                  </a:lnTo>
                  <a:lnTo>
                    <a:pt x="269" y="68"/>
                  </a:lnTo>
                  <a:lnTo>
                    <a:pt x="270" y="106"/>
                  </a:lnTo>
                  <a:lnTo>
                    <a:pt x="242" y="111"/>
                  </a:lnTo>
                  <a:lnTo>
                    <a:pt x="217" y="86"/>
                  </a:lnTo>
                  <a:lnTo>
                    <a:pt x="201" y="56"/>
                  </a:lnTo>
                  <a:lnTo>
                    <a:pt x="198" y="14"/>
                  </a:lnTo>
                  <a:lnTo>
                    <a:pt x="186" y="35"/>
                  </a:lnTo>
                  <a:lnTo>
                    <a:pt x="200" y="98"/>
                  </a:lnTo>
                  <a:lnTo>
                    <a:pt x="141" y="107"/>
                  </a:lnTo>
                  <a:lnTo>
                    <a:pt x="139" y="61"/>
                  </a:lnTo>
                  <a:lnTo>
                    <a:pt x="103" y="41"/>
                  </a:lnTo>
                  <a:lnTo>
                    <a:pt x="72" y="36"/>
                  </a:lnTo>
                  <a:lnTo>
                    <a:pt x="8" y="6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bg2"/>
            </a:solidFill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14" name="Freeform 17"/>
            <p:cNvSpPr>
              <a:spLocks noChangeAspect="1"/>
            </p:cNvSpPr>
            <p:nvPr/>
          </p:nvSpPr>
          <p:spPr bwMode="gray">
            <a:xfrm>
              <a:off x="3206466" y="808986"/>
              <a:ext cx="603513" cy="417118"/>
            </a:xfrm>
            <a:custGeom>
              <a:avLst/>
              <a:gdLst>
                <a:gd name="T0" fmla="*/ 90 w 356"/>
                <a:gd name="T1" fmla="*/ 0 h 261"/>
                <a:gd name="T2" fmla="*/ 163 w 356"/>
                <a:gd name="T3" fmla="*/ 20 h 261"/>
                <a:gd name="T4" fmla="*/ 219 w 356"/>
                <a:gd name="T5" fmla="*/ 33 h 261"/>
                <a:gd name="T6" fmla="*/ 246 w 356"/>
                <a:gd name="T7" fmla="*/ 39 h 261"/>
                <a:gd name="T8" fmla="*/ 274 w 356"/>
                <a:gd name="T9" fmla="*/ 43 h 261"/>
                <a:gd name="T10" fmla="*/ 311 w 356"/>
                <a:gd name="T11" fmla="*/ 50 h 261"/>
                <a:gd name="T12" fmla="*/ 356 w 356"/>
                <a:gd name="T13" fmla="*/ 58 h 261"/>
                <a:gd name="T14" fmla="*/ 327 w 356"/>
                <a:gd name="T15" fmla="*/ 261 h 261"/>
                <a:gd name="T16" fmla="*/ 189 w 356"/>
                <a:gd name="T17" fmla="*/ 232 h 261"/>
                <a:gd name="T18" fmla="*/ 170 w 356"/>
                <a:gd name="T19" fmla="*/ 245 h 261"/>
                <a:gd name="T20" fmla="*/ 145 w 356"/>
                <a:gd name="T21" fmla="*/ 225 h 261"/>
                <a:gd name="T22" fmla="*/ 123 w 356"/>
                <a:gd name="T23" fmla="*/ 245 h 261"/>
                <a:gd name="T24" fmla="*/ 103 w 356"/>
                <a:gd name="T25" fmla="*/ 228 h 261"/>
                <a:gd name="T26" fmla="*/ 46 w 356"/>
                <a:gd name="T27" fmla="*/ 225 h 261"/>
                <a:gd name="T28" fmla="*/ 54 w 356"/>
                <a:gd name="T29" fmla="*/ 192 h 261"/>
                <a:gd name="T30" fmla="*/ 13 w 356"/>
                <a:gd name="T31" fmla="*/ 189 h 261"/>
                <a:gd name="T32" fmla="*/ 9 w 356"/>
                <a:gd name="T33" fmla="*/ 170 h 261"/>
                <a:gd name="T34" fmla="*/ 17 w 356"/>
                <a:gd name="T35" fmla="*/ 150 h 261"/>
                <a:gd name="T36" fmla="*/ 7 w 356"/>
                <a:gd name="T37" fmla="*/ 132 h 261"/>
                <a:gd name="T38" fmla="*/ 8 w 356"/>
                <a:gd name="T39" fmla="*/ 81 h 261"/>
                <a:gd name="T40" fmla="*/ 0 w 356"/>
                <a:gd name="T41" fmla="*/ 42 h 261"/>
                <a:gd name="T42" fmla="*/ 5 w 356"/>
                <a:gd name="T43" fmla="*/ 27 h 261"/>
                <a:gd name="T44" fmla="*/ 23 w 356"/>
                <a:gd name="T45" fmla="*/ 33 h 261"/>
                <a:gd name="T46" fmla="*/ 42 w 356"/>
                <a:gd name="T47" fmla="*/ 56 h 261"/>
                <a:gd name="T48" fmla="*/ 77 w 356"/>
                <a:gd name="T49" fmla="*/ 61 h 261"/>
                <a:gd name="T50" fmla="*/ 86 w 356"/>
                <a:gd name="T51" fmla="*/ 80 h 261"/>
                <a:gd name="T52" fmla="*/ 69 w 356"/>
                <a:gd name="T53" fmla="*/ 80 h 261"/>
                <a:gd name="T54" fmla="*/ 67 w 356"/>
                <a:gd name="T55" fmla="*/ 96 h 261"/>
                <a:gd name="T56" fmla="*/ 77 w 356"/>
                <a:gd name="T57" fmla="*/ 98 h 261"/>
                <a:gd name="T58" fmla="*/ 81 w 356"/>
                <a:gd name="T59" fmla="*/ 114 h 261"/>
                <a:gd name="T60" fmla="*/ 60 w 356"/>
                <a:gd name="T61" fmla="*/ 126 h 261"/>
                <a:gd name="T62" fmla="*/ 60 w 356"/>
                <a:gd name="T63" fmla="*/ 137 h 261"/>
                <a:gd name="T64" fmla="*/ 84 w 356"/>
                <a:gd name="T65" fmla="*/ 137 h 261"/>
                <a:gd name="T66" fmla="*/ 90 w 356"/>
                <a:gd name="T67" fmla="*/ 109 h 261"/>
                <a:gd name="T68" fmla="*/ 108 w 356"/>
                <a:gd name="T69" fmla="*/ 92 h 261"/>
                <a:gd name="T70" fmla="*/ 86 w 356"/>
                <a:gd name="T71" fmla="*/ 48 h 261"/>
                <a:gd name="T72" fmla="*/ 100 w 356"/>
                <a:gd name="T73" fmla="*/ 34 h 261"/>
                <a:gd name="T74" fmla="*/ 90 w 356"/>
                <a:gd name="T75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56" h="261">
                  <a:moveTo>
                    <a:pt x="90" y="0"/>
                  </a:moveTo>
                  <a:lnTo>
                    <a:pt x="163" y="20"/>
                  </a:lnTo>
                  <a:lnTo>
                    <a:pt x="219" y="33"/>
                  </a:lnTo>
                  <a:lnTo>
                    <a:pt x="246" y="39"/>
                  </a:lnTo>
                  <a:lnTo>
                    <a:pt x="274" y="43"/>
                  </a:lnTo>
                  <a:lnTo>
                    <a:pt x="311" y="50"/>
                  </a:lnTo>
                  <a:lnTo>
                    <a:pt x="356" y="58"/>
                  </a:lnTo>
                  <a:lnTo>
                    <a:pt x="327" y="261"/>
                  </a:lnTo>
                  <a:lnTo>
                    <a:pt x="189" y="232"/>
                  </a:lnTo>
                  <a:lnTo>
                    <a:pt x="170" y="245"/>
                  </a:lnTo>
                  <a:lnTo>
                    <a:pt x="145" y="225"/>
                  </a:lnTo>
                  <a:lnTo>
                    <a:pt x="123" y="245"/>
                  </a:lnTo>
                  <a:lnTo>
                    <a:pt x="103" y="228"/>
                  </a:lnTo>
                  <a:lnTo>
                    <a:pt x="46" y="225"/>
                  </a:lnTo>
                  <a:lnTo>
                    <a:pt x="54" y="192"/>
                  </a:lnTo>
                  <a:lnTo>
                    <a:pt x="13" y="189"/>
                  </a:lnTo>
                  <a:lnTo>
                    <a:pt x="9" y="170"/>
                  </a:lnTo>
                  <a:lnTo>
                    <a:pt x="17" y="150"/>
                  </a:lnTo>
                  <a:lnTo>
                    <a:pt x="7" y="132"/>
                  </a:lnTo>
                  <a:lnTo>
                    <a:pt x="8" y="81"/>
                  </a:lnTo>
                  <a:lnTo>
                    <a:pt x="0" y="42"/>
                  </a:lnTo>
                  <a:lnTo>
                    <a:pt x="5" y="27"/>
                  </a:lnTo>
                  <a:lnTo>
                    <a:pt x="23" y="33"/>
                  </a:lnTo>
                  <a:lnTo>
                    <a:pt x="42" y="56"/>
                  </a:lnTo>
                  <a:lnTo>
                    <a:pt x="77" y="61"/>
                  </a:lnTo>
                  <a:lnTo>
                    <a:pt x="86" y="80"/>
                  </a:lnTo>
                  <a:lnTo>
                    <a:pt x="69" y="80"/>
                  </a:lnTo>
                  <a:lnTo>
                    <a:pt x="67" y="96"/>
                  </a:lnTo>
                  <a:lnTo>
                    <a:pt x="77" y="98"/>
                  </a:lnTo>
                  <a:lnTo>
                    <a:pt x="81" y="114"/>
                  </a:lnTo>
                  <a:lnTo>
                    <a:pt x="60" y="126"/>
                  </a:lnTo>
                  <a:lnTo>
                    <a:pt x="60" y="137"/>
                  </a:lnTo>
                  <a:lnTo>
                    <a:pt x="84" y="137"/>
                  </a:lnTo>
                  <a:lnTo>
                    <a:pt x="90" y="109"/>
                  </a:lnTo>
                  <a:lnTo>
                    <a:pt x="108" y="92"/>
                  </a:lnTo>
                  <a:lnTo>
                    <a:pt x="86" y="48"/>
                  </a:lnTo>
                  <a:lnTo>
                    <a:pt x="100" y="3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bg2"/>
            </a:solidFill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15" name="Freeform 18"/>
            <p:cNvSpPr>
              <a:spLocks noChangeAspect="1"/>
            </p:cNvSpPr>
            <p:nvPr/>
          </p:nvSpPr>
          <p:spPr bwMode="gray">
            <a:xfrm>
              <a:off x="3064064" y="1111037"/>
              <a:ext cx="752697" cy="541774"/>
            </a:xfrm>
            <a:custGeom>
              <a:avLst/>
              <a:gdLst>
                <a:gd name="T0" fmla="*/ 97 w 444"/>
                <a:gd name="T1" fmla="*/ 0 h 339"/>
                <a:gd name="T2" fmla="*/ 84 w 444"/>
                <a:gd name="T3" fmla="*/ 7 h 339"/>
                <a:gd name="T4" fmla="*/ 76 w 444"/>
                <a:gd name="T5" fmla="*/ 37 h 339"/>
                <a:gd name="T6" fmla="*/ 68 w 444"/>
                <a:gd name="T7" fmla="*/ 62 h 339"/>
                <a:gd name="T8" fmla="*/ 62 w 444"/>
                <a:gd name="T9" fmla="*/ 82 h 339"/>
                <a:gd name="T10" fmla="*/ 54 w 444"/>
                <a:gd name="T11" fmla="*/ 104 h 339"/>
                <a:gd name="T12" fmla="*/ 45 w 444"/>
                <a:gd name="T13" fmla="*/ 126 h 339"/>
                <a:gd name="T14" fmla="*/ 33 w 444"/>
                <a:gd name="T15" fmla="*/ 150 h 339"/>
                <a:gd name="T16" fmla="*/ 17 w 444"/>
                <a:gd name="T17" fmla="*/ 178 h 339"/>
                <a:gd name="T18" fmla="*/ 0 w 444"/>
                <a:gd name="T19" fmla="*/ 205 h 339"/>
                <a:gd name="T20" fmla="*/ 0 w 444"/>
                <a:gd name="T21" fmla="*/ 264 h 339"/>
                <a:gd name="T22" fmla="*/ 249 w 444"/>
                <a:gd name="T23" fmla="*/ 315 h 339"/>
                <a:gd name="T24" fmla="*/ 364 w 444"/>
                <a:gd name="T25" fmla="*/ 339 h 339"/>
                <a:gd name="T26" fmla="*/ 388 w 444"/>
                <a:gd name="T27" fmla="*/ 221 h 339"/>
                <a:gd name="T28" fmla="*/ 403 w 444"/>
                <a:gd name="T29" fmla="*/ 211 h 339"/>
                <a:gd name="T30" fmla="*/ 389 w 444"/>
                <a:gd name="T31" fmla="*/ 185 h 339"/>
                <a:gd name="T32" fmla="*/ 396 w 444"/>
                <a:gd name="T33" fmla="*/ 158 h 339"/>
                <a:gd name="T34" fmla="*/ 444 w 444"/>
                <a:gd name="T35" fmla="*/ 113 h 339"/>
                <a:gd name="T36" fmla="*/ 411 w 444"/>
                <a:gd name="T37" fmla="*/ 72 h 339"/>
                <a:gd name="T38" fmla="*/ 273 w 444"/>
                <a:gd name="T39" fmla="*/ 43 h 339"/>
                <a:gd name="T40" fmla="*/ 254 w 444"/>
                <a:gd name="T41" fmla="*/ 55 h 339"/>
                <a:gd name="T42" fmla="*/ 229 w 444"/>
                <a:gd name="T43" fmla="*/ 35 h 339"/>
                <a:gd name="T44" fmla="*/ 207 w 444"/>
                <a:gd name="T45" fmla="*/ 56 h 339"/>
                <a:gd name="T46" fmla="*/ 186 w 444"/>
                <a:gd name="T47" fmla="*/ 35 h 339"/>
                <a:gd name="T48" fmla="*/ 131 w 444"/>
                <a:gd name="T49" fmla="*/ 36 h 339"/>
                <a:gd name="T50" fmla="*/ 138 w 444"/>
                <a:gd name="T51" fmla="*/ 3 h 339"/>
                <a:gd name="T52" fmla="*/ 97 w 444"/>
                <a:gd name="T53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4" h="339">
                  <a:moveTo>
                    <a:pt x="97" y="0"/>
                  </a:moveTo>
                  <a:lnTo>
                    <a:pt x="84" y="7"/>
                  </a:lnTo>
                  <a:lnTo>
                    <a:pt x="76" y="37"/>
                  </a:lnTo>
                  <a:lnTo>
                    <a:pt x="68" y="62"/>
                  </a:lnTo>
                  <a:lnTo>
                    <a:pt x="62" y="82"/>
                  </a:lnTo>
                  <a:lnTo>
                    <a:pt x="54" y="104"/>
                  </a:lnTo>
                  <a:lnTo>
                    <a:pt x="45" y="126"/>
                  </a:lnTo>
                  <a:lnTo>
                    <a:pt x="33" y="150"/>
                  </a:lnTo>
                  <a:lnTo>
                    <a:pt x="17" y="178"/>
                  </a:lnTo>
                  <a:lnTo>
                    <a:pt x="0" y="205"/>
                  </a:lnTo>
                  <a:lnTo>
                    <a:pt x="0" y="264"/>
                  </a:lnTo>
                  <a:lnTo>
                    <a:pt x="249" y="315"/>
                  </a:lnTo>
                  <a:lnTo>
                    <a:pt x="364" y="339"/>
                  </a:lnTo>
                  <a:lnTo>
                    <a:pt x="388" y="221"/>
                  </a:lnTo>
                  <a:lnTo>
                    <a:pt x="403" y="211"/>
                  </a:lnTo>
                  <a:lnTo>
                    <a:pt x="389" y="185"/>
                  </a:lnTo>
                  <a:lnTo>
                    <a:pt x="396" y="158"/>
                  </a:lnTo>
                  <a:lnTo>
                    <a:pt x="444" y="113"/>
                  </a:lnTo>
                  <a:lnTo>
                    <a:pt x="411" y="72"/>
                  </a:lnTo>
                  <a:lnTo>
                    <a:pt x="273" y="43"/>
                  </a:lnTo>
                  <a:lnTo>
                    <a:pt x="254" y="55"/>
                  </a:lnTo>
                  <a:lnTo>
                    <a:pt x="229" y="35"/>
                  </a:lnTo>
                  <a:lnTo>
                    <a:pt x="207" y="56"/>
                  </a:lnTo>
                  <a:lnTo>
                    <a:pt x="186" y="35"/>
                  </a:lnTo>
                  <a:lnTo>
                    <a:pt x="131" y="36"/>
                  </a:lnTo>
                  <a:lnTo>
                    <a:pt x="138" y="3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bg2"/>
            </a:solidFill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16" name="Freeform 19"/>
            <p:cNvSpPr>
              <a:spLocks noChangeAspect="1"/>
            </p:cNvSpPr>
            <p:nvPr/>
          </p:nvSpPr>
          <p:spPr bwMode="gray">
            <a:xfrm>
              <a:off x="3003035" y="1529753"/>
              <a:ext cx="793383" cy="1155466"/>
            </a:xfrm>
            <a:custGeom>
              <a:avLst/>
              <a:gdLst>
                <a:gd name="T0" fmla="*/ 36 w 468"/>
                <a:gd name="T1" fmla="*/ 0 h 723"/>
                <a:gd name="T2" fmla="*/ 251 w 468"/>
                <a:gd name="T3" fmla="*/ 43 h 723"/>
                <a:gd name="T4" fmla="*/ 204 w 468"/>
                <a:gd name="T5" fmla="*/ 256 h 723"/>
                <a:gd name="T6" fmla="*/ 446 w 468"/>
                <a:gd name="T7" fmla="*/ 580 h 723"/>
                <a:gd name="T8" fmla="*/ 468 w 468"/>
                <a:gd name="T9" fmla="*/ 621 h 723"/>
                <a:gd name="T10" fmla="*/ 445 w 468"/>
                <a:gd name="T11" fmla="*/ 641 h 723"/>
                <a:gd name="T12" fmla="*/ 430 w 468"/>
                <a:gd name="T13" fmla="*/ 677 h 723"/>
                <a:gd name="T14" fmla="*/ 416 w 468"/>
                <a:gd name="T15" fmla="*/ 698 h 723"/>
                <a:gd name="T16" fmla="*/ 431 w 468"/>
                <a:gd name="T17" fmla="*/ 717 h 723"/>
                <a:gd name="T18" fmla="*/ 406 w 468"/>
                <a:gd name="T19" fmla="*/ 723 h 723"/>
                <a:gd name="T20" fmla="*/ 264 w 468"/>
                <a:gd name="T21" fmla="*/ 718 h 723"/>
                <a:gd name="T22" fmla="*/ 255 w 468"/>
                <a:gd name="T23" fmla="*/ 676 h 723"/>
                <a:gd name="T24" fmla="*/ 230 w 468"/>
                <a:gd name="T25" fmla="*/ 645 h 723"/>
                <a:gd name="T26" fmla="*/ 212 w 468"/>
                <a:gd name="T27" fmla="*/ 634 h 723"/>
                <a:gd name="T28" fmla="*/ 207 w 468"/>
                <a:gd name="T29" fmla="*/ 612 h 723"/>
                <a:gd name="T30" fmla="*/ 192 w 468"/>
                <a:gd name="T31" fmla="*/ 600 h 723"/>
                <a:gd name="T32" fmla="*/ 177 w 468"/>
                <a:gd name="T33" fmla="*/ 585 h 723"/>
                <a:gd name="T34" fmla="*/ 172 w 468"/>
                <a:gd name="T35" fmla="*/ 568 h 723"/>
                <a:gd name="T36" fmla="*/ 158 w 468"/>
                <a:gd name="T37" fmla="*/ 557 h 723"/>
                <a:gd name="T38" fmla="*/ 136 w 468"/>
                <a:gd name="T39" fmla="*/ 563 h 723"/>
                <a:gd name="T40" fmla="*/ 111 w 468"/>
                <a:gd name="T41" fmla="*/ 554 h 723"/>
                <a:gd name="T42" fmla="*/ 111 w 468"/>
                <a:gd name="T43" fmla="*/ 545 h 723"/>
                <a:gd name="T44" fmla="*/ 110 w 468"/>
                <a:gd name="T45" fmla="*/ 525 h 723"/>
                <a:gd name="T46" fmla="*/ 100 w 468"/>
                <a:gd name="T47" fmla="*/ 503 h 723"/>
                <a:gd name="T48" fmla="*/ 99 w 468"/>
                <a:gd name="T49" fmla="*/ 485 h 723"/>
                <a:gd name="T50" fmla="*/ 88 w 468"/>
                <a:gd name="T51" fmla="*/ 469 h 723"/>
                <a:gd name="T52" fmla="*/ 91 w 468"/>
                <a:gd name="T53" fmla="*/ 454 h 723"/>
                <a:gd name="T54" fmla="*/ 60 w 468"/>
                <a:gd name="T55" fmla="*/ 417 h 723"/>
                <a:gd name="T56" fmla="*/ 60 w 468"/>
                <a:gd name="T57" fmla="*/ 396 h 723"/>
                <a:gd name="T58" fmla="*/ 76 w 468"/>
                <a:gd name="T59" fmla="*/ 388 h 723"/>
                <a:gd name="T60" fmla="*/ 76 w 468"/>
                <a:gd name="T61" fmla="*/ 375 h 723"/>
                <a:gd name="T62" fmla="*/ 60 w 468"/>
                <a:gd name="T63" fmla="*/ 371 h 723"/>
                <a:gd name="T64" fmla="*/ 53 w 468"/>
                <a:gd name="T65" fmla="*/ 351 h 723"/>
                <a:gd name="T66" fmla="*/ 45 w 468"/>
                <a:gd name="T67" fmla="*/ 316 h 723"/>
                <a:gd name="T68" fmla="*/ 68 w 468"/>
                <a:gd name="T69" fmla="*/ 335 h 723"/>
                <a:gd name="T70" fmla="*/ 59 w 468"/>
                <a:gd name="T71" fmla="*/ 310 h 723"/>
                <a:gd name="T72" fmla="*/ 76 w 468"/>
                <a:gd name="T73" fmla="*/ 310 h 723"/>
                <a:gd name="T74" fmla="*/ 76 w 468"/>
                <a:gd name="T75" fmla="*/ 292 h 723"/>
                <a:gd name="T76" fmla="*/ 59 w 468"/>
                <a:gd name="T77" fmla="*/ 280 h 723"/>
                <a:gd name="T78" fmla="*/ 51 w 468"/>
                <a:gd name="T79" fmla="*/ 297 h 723"/>
                <a:gd name="T80" fmla="*/ 36 w 468"/>
                <a:gd name="T81" fmla="*/ 291 h 723"/>
                <a:gd name="T82" fmla="*/ 6 w 468"/>
                <a:gd name="T83" fmla="*/ 210 h 723"/>
                <a:gd name="T84" fmla="*/ 14 w 468"/>
                <a:gd name="T85" fmla="*/ 152 h 723"/>
                <a:gd name="T86" fmla="*/ 0 w 468"/>
                <a:gd name="T87" fmla="*/ 119 h 723"/>
                <a:gd name="T88" fmla="*/ 7 w 468"/>
                <a:gd name="T89" fmla="*/ 94 h 723"/>
                <a:gd name="T90" fmla="*/ 22 w 468"/>
                <a:gd name="T91" fmla="*/ 89 h 723"/>
                <a:gd name="T92" fmla="*/ 36 w 468"/>
                <a:gd name="T93" fmla="*/ 49 h 723"/>
                <a:gd name="T94" fmla="*/ 36 w 468"/>
                <a:gd name="T95" fmla="*/ 0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68" h="723">
                  <a:moveTo>
                    <a:pt x="36" y="0"/>
                  </a:moveTo>
                  <a:lnTo>
                    <a:pt x="251" y="43"/>
                  </a:lnTo>
                  <a:lnTo>
                    <a:pt x="204" y="256"/>
                  </a:lnTo>
                  <a:lnTo>
                    <a:pt x="446" y="580"/>
                  </a:lnTo>
                  <a:lnTo>
                    <a:pt x="468" y="621"/>
                  </a:lnTo>
                  <a:lnTo>
                    <a:pt x="445" y="641"/>
                  </a:lnTo>
                  <a:lnTo>
                    <a:pt x="430" y="677"/>
                  </a:lnTo>
                  <a:lnTo>
                    <a:pt x="416" y="698"/>
                  </a:lnTo>
                  <a:lnTo>
                    <a:pt x="431" y="717"/>
                  </a:lnTo>
                  <a:lnTo>
                    <a:pt x="406" y="723"/>
                  </a:lnTo>
                  <a:lnTo>
                    <a:pt x="264" y="718"/>
                  </a:lnTo>
                  <a:lnTo>
                    <a:pt x="255" y="676"/>
                  </a:lnTo>
                  <a:lnTo>
                    <a:pt x="230" y="645"/>
                  </a:lnTo>
                  <a:lnTo>
                    <a:pt x="212" y="634"/>
                  </a:lnTo>
                  <a:lnTo>
                    <a:pt x="207" y="612"/>
                  </a:lnTo>
                  <a:lnTo>
                    <a:pt x="192" y="600"/>
                  </a:lnTo>
                  <a:lnTo>
                    <a:pt x="177" y="585"/>
                  </a:lnTo>
                  <a:lnTo>
                    <a:pt x="172" y="568"/>
                  </a:lnTo>
                  <a:lnTo>
                    <a:pt x="158" y="557"/>
                  </a:lnTo>
                  <a:lnTo>
                    <a:pt x="136" y="563"/>
                  </a:lnTo>
                  <a:lnTo>
                    <a:pt x="111" y="554"/>
                  </a:lnTo>
                  <a:lnTo>
                    <a:pt x="111" y="545"/>
                  </a:lnTo>
                  <a:lnTo>
                    <a:pt x="110" y="525"/>
                  </a:lnTo>
                  <a:lnTo>
                    <a:pt x="100" y="503"/>
                  </a:lnTo>
                  <a:lnTo>
                    <a:pt x="99" y="485"/>
                  </a:lnTo>
                  <a:lnTo>
                    <a:pt x="88" y="469"/>
                  </a:lnTo>
                  <a:lnTo>
                    <a:pt x="91" y="454"/>
                  </a:lnTo>
                  <a:lnTo>
                    <a:pt x="60" y="417"/>
                  </a:lnTo>
                  <a:lnTo>
                    <a:pt x="60" y="396"/>
                  </a:lnTo>
                  <a:lnTo>
                    <a:pt x="76" y="388"/>
                  </a:lnTo>
                  <a:lnTo>
                    <a:pt x="76" y="375"/>
                  </a:lnTo>
                  <a:lnTo>
                    <a:pt x="60" y="371"/>
                  </a:lnTo>
                  <a:lnTo>
                    <a:pt x="53" y="351"/>
                  </a:lnTo>
                  <a:lnTo>
                    <a:pt x="45" y="316"/>
                  </a:lnTo>
                  <a:lnTo>
                    <a:pt x="68" y="335"/>
                  </a:lnTo>
                  <a:lnTo>
                    <a:pt x="59" y="310"/>
                  </a:lnTo>
                  <a:lnTo>
                    <a:pt x="76" y="310"/>
                  </a:lnTo>
                  <a:lnTo>
                    <a:pt x="76" y="292"/>
                  </a:lnTo>
                  <a:lnTo>
                    <a:pt x="59" y="280"/>
                  </a:lnTo>
                  <a:lnTo>
                    <a:pt x="51" y="297"/>
                  </a:lnTo>
                  <a:lnTo>
                    <a:pt x="36" y="291"/>
                  </a:lnTo>
                  <a:lnTo>
                    <a:pt x="6" y="210"/>
                  </a:lnTo>
                  <a:lnTo>
                    <a:pt x="14" y="152"/>
                  </a:lnTo>
                  <a:lnTo>
                    <a:pt x="0" y="119"/>
                  </a:lnTo>
                  <a:lnTo>
                    <a:pt x="7" y="94"/>
                  </a:lnTo>
                  <a:lnTo>
                    <a:pt x="22" y="89"/>
                  </a:lnTo>
                  <a:lnTo>
                    <a:pt x="36" y="4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bg2"/>
            </a:solidFill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17" name="Freeform 20"/>
            <p:cNvSpPr>
              <a:spLocks noChangeAspect="1"/>
            </p:cNvSpPr>
            <p:nvPr/>
          </p:nvSpPr>
          <p:spPr bwMode="gray">
            <a:xfrm>
              <a:off x="3348868" y="1601670"/>
              <a:ext cx="600123" cy="855013"/>
            </a:xfrm>
            <a:custGeom>
              <a:avLst/>
              <a:gdLst>
                <a:gd name="T0" fmla="*/ 45 w 354"/>
                <a:gd name="T1" fmla="*/ 0 h 535"/>
                <a:gd name="T2" fmla="*/ 0 w 354"/>
                <a:gd name="T3" fmla="*/ 212 h 535"/>
                <a:gd name="T4" fmla="*/ 241 w 354"/>
                <a:gd name="T5" fmla="*/ 535 h 535"/>
                <a:gd name="T6" fmla="*/ 256 w 354"/>
                <a:gd name="T7" fmla="*/ 521 h 535"/>
                <a:gd name="T8" fmla="*/ 255 w 354"/>
                <a:gd name="T9" fmla="*/ 457 h 535"/>
                <a:gd name="T10" fmla="*/ 285 w 354"/>
                <a:gd name="T11" fmla="*/ 462 h 535"/>
                <a:gd name="T12" fmla="*/ 316 w 354"/>
                <a:gd name="T13" fmla="*/ 266 h 535"/>
                <a:gd name="T14" fmla="*/ 337 w 354"/>
                <a:gd name="T15" fmla="*/ 133 h 535"/>
                <a:gd name="T16" fmla="*/ 343 w 354"/>
                <a:gd name="T17" fmla="*/ 93 h 535"/>
                <a:gd name="T18" fmla="*/ 354 w 354"/>
                <a:gd name="T19" fmla="*/ 57 h 535"/>
                <a:gd name="T20" fmla="*/ 195 w 354"/>
                <a:gd name="T21" fmla="*/ 32 h 535"/>
                <a:gd name="T22" fmla="*/ 45 w 354"/>
                <a:gd name="T23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4" h="535">
                  <a:moveTo>
                    <a:pt x="45" y="0"/>
                  </a:moveTo>
                  <a:lnTo>
                    <a:pt x="0" y="212"/>
                  </a:lnTo>
                  <a:lnTo>
                    <a:pt x="241" y="535"/>
                  </a:lnTo>
                  <a:lnTo>
                    <a:pt x="256" y="521"/>
                  </a:lnTo>
                  <a:lnTo>
                    <a:pt x="255" y="457"/>
                  </a:lnTo>
                  <a:lnTo>
                    <a:pt x="285" y="462"/>
                  </a:lnTo>
                  <a:lnTo>
                    <a:pt x="316" y="266"/>
                  </a:lnTo>
                  <a:lnTo>
                    <a:pt x="337" y="133"/>
                  </a:lnTo>
                  <a:lnTo>
                    <a:pt x="343" y="93"/>
                  </a:lnTo>
                  <a:lnTo>
                    <a:pt x="354" y="57"/>
                  </a:lnTo>
                  <a:lnTo>
                    <a:pt x="195" y="32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18" name="Freeform 21"/>
            <p:cNvSpPr>
              <a:spLocks noChangeAspect="1"/>
            </p:cNvSpPr>
            <p:nvPr/>
          </p:nvSpPr>
          <p:spPr bwMode="gray">
            <a:xfrm>
              <a:off x="3679444" y="900081"/>
              <a:ext cx="540789" cy="826246"/>
            </a:xfrm>
            <a:custGeom>
              <a:avLst/>
              <a:gdLst>
                <a:gd name="T0" fmla="*/ 77 w 319"/>
                <a:gd name="T1" fmla="*/ 0 h 517"/>
                <a:gd name="T2" fmla="*/ 48 w 319"/>
                <a:gd name="T3" fmla="*/ 202 h 517"/>
                <a:gd name="T4" fmla="*/ 78 w 319"/>
                <a:gd name="T5" fmla="*/ 245 h 517"/>
                <a:gd name="T6" fmla="*/ 31 w 319"/>
                <a:gd name="T7" fmla="*/ 290 h 517"/>
                <a:gd name="T8" fmla="*/ 25 w 319"/>
                <a:gd name="T9" fmla="*/ 321 h 517"/>
                <a:gd name="T10" fmla="*/ 38 w 319"/>
                <a:gd name="T11" fmla="*/ 343 h 517"/>
                <a:gd name="T12" fmla="*/ 25 w 319"/>
                <a:gd name="T13" fmla="*/ 354 h 517"/>
                <a:gd name="T14" fmla="*/ 0 w 319"/>
                <a:gd name="T15" fmla="*/ 471 h 517"/>
                <a:gd name="T16" fmla="*/ 152 w 319"/>
                <a:gd name="T17" fmla="*/ 498 h 517"/>
                <a:gd name="T18" fmla="*/ 296 w 319"/>
                <a:gd name="T19" fmla="*/ 517 h 517"/>
                <a:gd name="T20" fmla="*/ 311 w 319"/>
                <a:gd name="T21" fmla="*/ 410 h 517"/>
                <a:gd name="T22" fmla="*/ 319 w 319"/>
                <a:gd name="T23" fmla="*/ 351 h 517"/>
                <a:gd name="T24" fmla="*/ 305 w 319"/>
                <a:gd name="T25" fmla="*/ 330 h 517"/>
                <a:gd name="T26" fmla="*/ 272 w 319"/>
                <a:gd name="T27" fmla="*/ 336 h 517"/>
                <a:gd name="T28" fmla="*/ 229 w 319"/>
                <a:gd name="T29" fmla="*/ 341 h 517"/>
                <a:gd name="T30" fmla="*/ 221 w 319"/>
                <a:gd name="T31" fmla="*/ 293 h 517"/>
                <a:gd name="T32" fmla="*/ 169 w 319"/>
                <a:gd name="T33" fmla="*/ 254 h 517"/>
                <a:gd name="T34" fmla="*/ 176 w 319"/>
                <a:gd name="T35" fmla="*/ 229 h 517"/>
                <a:gd name="T36" fmla="*/ 181 w 319"/>
                <a:gd name="T37" fmla="*/ 185 h 517"/>
                <a:gd name="T38" fmla="*/ 114 w 319"/>
                <a:gd name="T39" fmla="*/ 90 h 517"/>
                <a:gd name="T40" fmla="*/ 123 w 319"/>
                <a:gd name="T41" fmla="*/ 6 h 517"/>
                <a:gd name="T42" fmla="*/ 77 w 319"/>
                <a:gd name="T43" fmla="*/ 0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9" h="517">
                  <a:moveTo>
                    <a:pt x="77" y="0"/>
                  </a:moveTo>
                  <a:lnTo>
                    <a:pt x="48" y="202"/>
                  </a:lnTo>
                  <a:lnTo>
                    <a:pt x="78" y="245"/>
                  </a:lnTo>
                  <a:lnTo>
                    <a:pt x="31" y="290"/>
                  </a:lnTo>
                  <a:lnTo>
                    <a:pt x="25" y="321"/>
                  </a:lnTo>
                  <a:lnTo>
                    <a:pt x="38" y="343"/>
                  </a:lnTo>
                  <a:lnTo>
                    <a:pt x="25" y="354"/>
                  </a:lnTo>
                  <a:lnTo>
                    <a:pt x="0" y="471"/>
                  </a:lnTo>
                  <a:lnTo>
                    <a:pt x="152" y="498"/>
                  </a:lnTo>
                  <a:lnTo>
                    <a:pt x="296" y="517"/>
                  </a:lnTo>
                  <a:lnTo>
                    <a:pt x="311" y="410"/>
                  </a:lnTo>
                  <a:lnTo>
                    <a:pt x="319" y="351"/>
                  </a:lnTo>
                  <a:lnTo>
                    <a:pt x="305" y="330"/>
                  </a:lnTo>
                  <a:lnTo>
                    <a:pt x="272" y="336"/>
                  </a:lnTo>
                  <a:lnTo>
                    <a:pt x="229" y="341"/>
                  </a:lnTo>
                  <a:lnTo>
                    <a:pt x="221" y="293"/>
                  </a:lnTo>
                  <a:lnTo>
                    <a:pt x="169" y="254"/>
                  </a:lnTo>
                  <a:lnTo>
                    <a:pt x="176" y="229"/>
                  </a:lnTo>
                  <a:lnTo>
                    <a:pt x="181" y="185"/>
                  </a:lnTo>
                  <a:lnTo>
                    <a:pt x="114" y="90"/>
                  </a:lnTo>
                  <a:lnTo>
                    <a:pt x="123" y="6"/>
                  </a:lnTo>
                  <a:lnTo>
                    <a:pt x="77" y="0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19" name="Freeform 22"/>
            <p:cNvSpPr>
              <a:spLocks noChangeAspect="1"/>
            </p:cNvSpPr>
            <p:nvPr/>
          </p:nvSpPr>
          <p:spPr bwMode="gray">
            <a:xfrm>
              <a:off x="3845580" y="1694363"/>
              <a:ext cx="501798" cy="610495"/>
            </a:xfrm>
            <a:custGeom>
              <a:avLst/>
              <a:gdLst>
                <a:gd name="T0" fmla="*/ 55 w 296"/>
                <a:gd name="T1" fmla="*/ 0 h 382"/>
                <a:gd name="T2" fmla="*/ 200 w 296"/>
                <a:gd name="T3" fmla="*/ 20 h 382"/>
                <a:gd name="T4" fmla="*/ 190 w 296"/>
                <a:gd name="T5" fmla="*/ 93 h 382"/>
                <a:gd name="T6" fmla="*/ 296 w 296"/>
                <a:gd name="T7" fmla="*/ 103 h 382"/>
                <a:gd name="T8" fmla="*/ 267 w 296"/>
                <a:gd name="T9" fmla="*/ 382 h 382"/>
                <a:gd name="T10" fmla="*/ 0 w 296"/>
                <a:gd name="T11" fmla="*/ 353 h 382"/>
                <a:gd name="T12" fmla="*/ 27 w 296"/>
                <a:gd name="T13" fmla="*/ 175 h 382"/>
                <a:gd name="T14" fmla="*/ 55 w 296"/>
                <a:gd name="T15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6" h="382">
                  <a:moveTo>
                    <a:pt x="55" y="0"/>
                  </a:moveTo>
                  <a:lnTo>
                    <a:pt x="200" y="20"/>
                  </a:lnTo>
                  <a:lnTo>
                    <a:pt x="190" y="93"/>
                  </a:lnTo>
                  <a:lnTo>
                    <a:pt x="296" y="103"/>
                  </a:lnTo>
                  <a:lnTo>
                    <a:pt x="267" y="382"/>
                  </a:lnTo>
                  <a:lnTo>
                    <a:pt x="0" y="353"/>
                  </a:lnTo>
                  <a:lnTo>
                    <a:pt x="27" y="17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20" name="Freeform 23"/>
            <p:cNvSpPr>
              <a:spLocks noChangeAspect="1"/>
            </p:cNvSpPr>
            <p:nvPr/>
          </p:nvSpPr>
          <p:spPr bwMode="gray">
            <a:xfrm>
              <a:off x="3869314" y="908071"/>
              <a:ext cx="940871" cy="552961"/>
            </a:xfrm>
            <a:custGeom>
              <a:avLst/>
              <a:gdLst>
                <a:gd name="T0" fmla="*/ 9 w 555"/>
                <a:gd name="T1" fmla="*/ 0 h 346"/>
                <a:gd name="T2" fmla="*/ 118 w 555"/>
                <a:gd name="T3" fmla="*/ 14 h 346"/>
                <a:gd name="T4" fmla="*/ 184 w 555"/>
                <a:gd name="T5" fmla="*/ 23 h 346"/>
                <a:gd name="T6" fmla="*/ 271 w 555"/>
                <a:gd name="T7" fmla="*/ 32 h 346"/>
                <a:gd name="T8" fmla="*/ 351 w 555"/>
                <a:gd name="T9" fmla="*/ 40 h 346"/>
                <a:gd name="T10" fmla="*/ 490 w 555"/>
                <a:gd name="T11" fmla="*/ 50 h 346"/>
                <a:gd name="T12" fmla="*/ 555 w 555"/>
                <a:gd name="T13" fmla="*/ 55 h 346"/>
                <a:gd name="T14" fmla="*/ 553 w 555"/>
                <a:gd name="T15" fmla="*/ 337 h 346"/>
                <a:gd name="T16" fmla="*/ 213 w 555"/>
                <a:gd name="T17" fmla="*/ 308 h 346"/>
                <a:gd name="T18" fmla="*/ 206 w 555"/>
                <a:gd name="T19" fmla="*/ 346 h 346"/>
                <a:gd name="T20" fmla="*/ 193 w 555"/>
                <a:gd name="T21" fmla="*/ 328 h 346"/>
                <a:gd name="T22" fmla="*/ 162 w 555"/>
                <a:gd name="T23" fmla="*/ 331 h 346"/>
                <a:gd name="T24" fmla="*/ 117 w 555"/>
                <a:gd name="T25" fmla="*/ 338 h 346"/>
                <a:gd name="T26" fmla="*/ 109 w 555"/>
                <a:gd name="T27" fmla="*/ 289 h 346"/>
                <a:gd name="T28" fmla="*/ 56 w 555"/>
                <a:gd name="T29" fmla="*/ 250 h 346"/>
                <a:gd name="T30" fmla="*/ 64 w 555"/>
                <a:gd name="T31" fmla="*/ 213 h 346"/>
                <a:gd name="T32" fmla="*/ 69 w 555"/>
                <a:gd name="T33" fmla="*/ 183 h 346"/>
                <a:gd name="T34" fmla="*/ 0 w 555"/>
                <a:gd name="T35" fmla="*/ 86 h 346"/>
                <a:gd name="T36" fmla="*/ 9 w 555"/>
                <a:gd name="T37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55" h="346">
                  <a:moveTo>
                    <a:pt x="9" y="0"/>
                  </a:moveTo>
                  <a:lnTo>
                    <a:pt x="118" y="14"/>
                  </a:lnTo>
                  <a:lnTo>
                    <a:pt x="184" y="23"/>
                  </a:lnTo>
                  <a:lnTo>
                    <a:pt x="271" y="32"/>
                  </a:lnTo>
                  <a:lnTo>
                    <a:pt x="351" y="40"/>
                  </a:lnTo>
                  <a:lnTo>
                    <a:pt x="490" y="50"/>
                  </a:lnTo>
                  <a:lnTo>
                    <a:pt x="555" y="55"/>
                  </a:lnTo>
                  <a:lnTo>
                    <a:pt x="553" y="337"/>
                  </a:lnTo>
                  <a:lnTo>
                    <a:pt x="213" y="308"/>
                  </a:lnTo>
                  <a:lnTo>
                    <a:pt x="206" y="346"/>
                  </a:lnTo>
                  <a:lnTo>
                    <a:pt x="193" y="328"/>
                  </a:lnTo>
                  <a:lnTo>
                    <a:pt x="162" y="331"/>
                  </a:lnTo>
                  <a:lnTo>
                    <a:pt x="117" y="338"/>
                  </a:lnTo>
                  <a:lnTo>
                    <a:pt x="109" y="289"/>
                  </a:lnTo>
                  <a:lnTo>
                    <a:pt x="56" y="250"/>
                  </a:lnTo>
                  <a:lnTo>
                    <a:pt x="64" y="213"/>
                  </a:lnTo>
                  <a:lnTo>
                    <a:pt x="69" y="183"/>
                  </a:lnTo>
                  <a:lnTo>
                    <a:pt x="0" y="8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bg2"/>
            </a:solidFill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21" name="Freeform 24"/>
            <p:cNvSpPr>
              <a:spLocks noChangeAspect="1"/>
            </p:cNvSpPr>
            <p:nvPr/>
          </p:nvSpPr>
          <p:spPr bwMode="gray">
            <a:xfrm>
              <a:off x="4162594" y="1395508"/>
              <a:ext cx="644200" cy="497026"/>
            </a:xfrm>
            <a:custGeom>
              <a:avLst/>
              <a:gdLst>
                <a:gd name="T0" fmla="*/ 37 w 380"/>
                <a:gd name="T1" fmla="*/ 0 h 311"/>
                <a:gd name="T2" fmla="*/ 23 w 380"/>
                <a:gd name="T3" fmla="*/ 116 h 311"/>
                <a:gd name="T4" fmla="*/ 0 w 380"/>
                <a:gd name="T5" fmla="*/ 282 h 311"/>
                <a:gd name="T6" fmla="*/ 110 w 380"/>
                <a:gd name="T7" fmla="*/ 291 h 311"/>
                <a:gd name="T8" fmla="*/ 367 w 380"/>
                <a:gd name="T9" fmla="*/ 311 h 311"/>
                <a:gd name="T10" fmla="*/ 380 w 380"/>
                <a:gd name="T11" fmla="*/ 32 h 311"/>
                <a:gd name="T12" fmla="*/ 37 w 380"/>
                <a:gd name="T13" fmla="*/ 0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0" h="311">
                  <a:moveTo>
                    <a:pt x="37" y="0"/>
                  </a:moveTo>
                  <a:lnTo>
                    <a:pt x="23" y="116"/>
                  </a:lnTo>
                  <a:lnTo>
                    <a:pt x="0" y="282"/>
                  </a:lnTo>
                  <a:lnTo>
                    <a:pt x="110" y="291"/>
                  </a:lnTo>
                  <a:lnTo>
                    <a:pt x="367" y="311"/>
                  </a:lnTo>
                  <a:lnTo>
                    <a:pt x="380" y="32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22" name="Freeform 25"/>
            <p:cNvSpPr>
              <a:spLocks noChangeAspect="1"/>
            </p:cNvSpPr>
            <p:nvPr/>
          </p:nvSpPr>
          <p:spPr bwMode="gray">
            <a:xfrm>
              <a:off x="4293129" y="1858973"/>
              <a:ext cx="671324" cy="471456"/>
            </a:xfrm>
            <a:custGeom>
              <a:avLst/>
              <a:gdLst>
                <a:gd name="T0" fmla="*/ 33 w 396"/>
                <a:gd name="T1" fmla="*/ 0 h 295"/>
                <a:gd name="T2" fmla="*/ 13 w 396"/>
                <a:gd name="T3" fmla="*/ 177 h 295"/>
                <a:gd name="T4" fmla="*/ 0 w 396"/>
                <a:gd name="T5" fmla="*/ 279 h 295"/>
                <a:gd name="T6" fmla="*/ 198 w 396"/>
                <a:gd name="T7" fmla="*/ 289 h 295"/>
                <a:gd name="T8" fmla="*/ 387 w 396"/>
                <a:gd name="T9" fmla="*/ 295 h 295"/>
                <a:gd name="T10" fmla="*/ 393 w 396"/>
                <a:gd name="T11" fmla="*/ 157 h 295"/>
                <a:gd name="T12" fmla="*/ 396 w 396"/>
                <a:gd name="T13" fmla="*/ 22 h 295"/>
                <a:gd name="T14" fmla="*/ 288 w 396"/>
                <a:gd name="T15" fmla="*/ 20 h 295"/>
                <a:gd name="T16" fmla="*/ 33 w 396"/>
                <a:gd name="T17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6" h="295">
                  <a:moveTo>
                    <a:pt x="33" y="0"/>
                  </a:moveTo>
                  <a:lnTo>
                    <a:pt x="13" y="177"/>
                  </a:lnTo>
                  <a:lnTo>
                    <a:pt x="0" y="279"/>
                  </a:lnTo>
                  <a:lnTo>
                    <a:pt x="198" y="289"/>
                  </a:lnTo>
                  <a:lnTo>
                    <a:pt x="387" y="295"/>
                  </a:lnTo>
                  <a:lnTo>
                    <a:pt x="393" y="157"/>
                  </a:lnTo>
                  <a:lnTo>
                    <a:pt x="396" y="22"/>
                  </a:lnTo>
                  <a:lnTo>
                    <a:pt x="288" y="2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bg2"/>
            </a:solidFill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23" name="Freeform 26"/>
            <p:cNvSpPr>
              <a:spLocks noChangeAspect="1"/>
            </p:cNvSpPr>
            <p:nvPr/>
          </p:nvSpPr>
          <p:spPr bwMode="gray">
            <a:xfrm>
              <a:off x="3689616" y="2255315"/>
              <a:ext cx="608599" cy="637664"/>
            </a:xfrm>
            <a:custGeom>
              <a:avLst/>
              <a:gdLst>
                <a:gd name="T0" fmla="*/ 91 w 359"/>
                <a:gd name="T1" fmla="*/ 0 h 399"/>
                <a:gd name="T2" fmla="*/ 84 w 359"/>
                <a:gd name="T3" fmla="*/ 52 h 399"/>
                <a:gd name="T4" fmla="*/ 53 w 359"/>
                <a:gd name="T5" fmla="*/ 46 h 399"/>
                <a:gd name="T6" fmla="*/ 55 w 359"/>
                <a:gd name="T7" fmla="*/ 113 h 399"/>
                <a:gd name="T8" fmla="*/ 40 w 359"/>
                <a:gd name="T9" fmla="*/ 126 h 399"/>
                <a:gd name="T10" fmla="*/ 62 w 359"/>
                <a:gd name="T11" fmla="*/ 167 h 399"/>
                <a:gd name="T12" fmla="*/ 40 w 359"/>
                <a:gd name="T13" fmla="*/ 185 h 399"/>
                <a:gd name="T14" fmla="*/ 28 w 359"/>
                <a:gd name="T15" fmla="*/ 215 h 399"/>
                <a:gd name="T16" fmla="*/ 11 w 359"/>
                <a:gd name="T17" fmla="*/ 244 h 399"/>
                <a:gd name="T18" fmla="*/ 23 w 359"/>
                <a:gd name="T19" fmla="*/ 261 h 399"/>
                <a:gd name="T20" fmla="*/ 2 w 359"/>
                <a:gd name="T21" fmla="*/ 268 h 399"/>
                <a:gd name="T22" fmla="*/ 0 w 359"/>
                <a:gd name="T23" fmla="*/ 295 h 399"/>
                <a:gd name="T24" fmla="*/ 202 w 359"/>
                <a:gd name="T25" fmla="*/ 397 h 399"/>
                <a:gd name="T26" fmla="*/ 316 w 359"/>
                <a:gd name="T27" fmla="*/ 399 h 399"/>
                <a:gd name="T28" fmla="*/ 359 w 359"/>
                <a:gd name="T29" fmla="*/ 31 h 399"/>
                <a:gd name="T30" fmla="*/ 91 w 359"/>
                <a:gd name="T31" fmla="*/ 0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9" h="399">
                  <a:moveTo>
                    <a:pt x="91" y="0"/>
                  </a:moveTo>
                  <a:lnTo>
                    <a:pt x="84" y="52"/>
                  </a:lnTo>
                  <a:lnTo>
                    <a:pt x="53" y="46"/>
                  </a:lnTo>
                  <a:lnTo>
                    <a:pt x="55" y="113"/>
                  </a:lnTo>
                  <a:lnTo>
                    <a:pt x="40" y="126"/>
                  </a:lnTo>
                  <a:lnTo>
                    <a:pt x="62" y="167"/>
                  </a:lnTo>
                  <a:lnTo>
                    <a:pt x="40" y="185"/>
                  </a:lnTo>
                  <a:lnTo>
                    <a:pt x="28" y="215"/>
                  </a:lnTo>
                  <a:lnTo>
                    <a:pt x="11" y="244"/>
                  </a:lnTo>
                  <a:lnTo>
                    <a:pt x="23" y="261"/>
                  </a:lnTo>
                  <a:lnTo>
                    <a:pt x="2" y="268"/>
                  </a:lnTo>
                  <a:lnTo>
                    <a:pt x="0" y="295"/>
                  </a:lnTo>
                  <a:lnTo>
                    <a:pt x="202" y="397"/>
                  </a:lnTo>
                  <a:lnTo>
                    <a:pt x="316" y="399"/>
                  </a:lnTo>
                  <a:lnTo>
                    <a:pt x="359" y="3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24" name="Freeform 27"/>
            <p:cNvSpPr>
              <a:spLocks noChangeAspect="1"/>
            </p:cNvSpPr>
            <p:nvPr/>
          </p:nvSpPr>
          <p:spPr bwMode="gray">
            <a:xfrm>
              <a:off x="4220233" y="2300064"/>
              <a:ext cx="645895" cy="604102"/>
            </a:xfrm>
            <a:custGeom>
              <a:avLst/>
              <a:gdLst>
                <a:gd name="T0" fmla="*/ 46 w 381"/>
                <a:gd name="T1" fmla="*/ 0 h 378"/>
                <a:gd name="T2" fmla="*/ 381 w 381"/>
                <a:gd name="T3" fmla="*/ 15 h 378"/>
                <a:gd name="T4" fmla="*/ 365 w 381"/>
                <a:gd name="T5" fmla="*/ 349 h 378"/>
                <a:gd name="T6" fmla="*/ 256 w 381"/>
                <a:gd name="T7" fmla="*/ 343 h 378"/>
                <a:gd name="T8" fmla="*/ 154 w 381"/>
                <a:gd name="T9" fmla="*/ 340 h 378"/>
                <a:gd name="T10" fmla="*/ 154 w 381"/>
                <a:gd name="T11" fmla="*/ 353 h 378"/>
                <a:gd name="T12" fmla="*/ 69 w 381"/>
                <a:gd name="T13" fmla="*/ 353 h 378"/>
                <a:gd name="T14" fmla="*/ 64 w 381"/>
                <a:gd name="T15" fmla="*/ 378 h 378"/>
                <a:gd name="T16" fmla="*/ 0 w 381"/>
                <a:gd name="T17" fmla="*/ 370 h 378"/>
                <a:gd name="T18" fmla="*/ 36 w 381"/>
                <a:gd name="T19" fmla="*/ 87 h 378"/>
                <a:gd name="T20" fmla="*/ 46 w 381"/>
                <a:gd name="T21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1" h="378">
                  <a:moveTo>
                    <a:pt x="46" y="0"/>
                  </a:moveTo>
                  <a:lnTo>
                    <a:pt x="381" y="15"/>
                  </a:lnTo>
                  <a:lnTo>
                    <a:pt x="365" y="349"/>
                  </a:lnTo>
                  <a:lnTo>
                    <a:pt x="256" y="343"/>
                  </a:lnTo>
                  <a:lnTo>
                    <a:pt x="154" y="340"/>
                  </a:lnTo>
                  <a:lnTo>
                    <a:pt x="154" y="353"/>
                  </a:lnTo>
                  <a:lnTo>
                    <a:pt x="69" y="353"/>
                  </a:lnTo>
                  <a:lnTo>
                    <a:pt x="64" y="378"/>
                  </a:lnTo>
                  <a:lnTo>
                    <a:pt x="0" y="370"/>
                  </a:lnTo>
                  <a:lnTo>
                    <a:pt x="36" y="87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bg2"/>
            </a:solidFill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25" name="Freeform 28"/>
            <p:cNvSpPr>
              <a:spLocks noChangeAspect="1"/>
            </p:cNvSpPr>
            <p:nvPr/>
          </p:nvSpPr>
          <p:spPr bwMode="gray">
            <a:xfrm>
              <a:off x="4476218" y="2389560"/>
              <a:ext cx="1310438" cy="1144279"/>
            </a:xfrm>
            <a:custGeom>
              <a:avLst/>
              <a:gdLst>
                <a:gd name="T0" fmla="*/ 224 w 773"/>
                <a:gd name="T1" fmla="*/ 0 h 716"/>
                <a:gd name="T2" fmla="*/ 395 w 773"/>
                <a:gd name="T3" fmla="*/ 6 h 716"/>
                <a:gd name="T4" fmla="*/ 395 w 773"/>
                <a:gd name="T5" fmla="*/ 136 h 716"/>
                <a:gd name="T6" fmla="*/ 482 w 773"/>
                <a:gd name="T7" fmla="*/ 172 h 716"/>
                <a:gd name="T8" fmla="*/ 506 w 773"/>
                <a:gd name="T9" fmla="*/ 160 h 716"/>
                <a:gd name="T10" fmla="*/ 563 w 773"/>
                <a:gd name="T11" fmla="*/ 188 h 716"/>
                <a:gd name="T12" fmla="*/ 597 w 773"/>
                <a:gd name="T13" fmla="*/ 186 h 716"/>
                <a:gd name="T14" fmla="*/ 663 w 773"/>
                <a:gd name="T15" fmla="*/ 158 h 716"/>
                <a:gd name="T16" fmla="*/ 701 w 773"/>
                <a:gd name="T17" fmla="*/ 185 h 716"/>
                <a:gd name="T18" fmla="*/ 734 w 773"/>
                <a:gd name="T19" fmla="*/ 192 h 716"/>
                <a:gd name="T20" fmla="*/ 734 w 773"/>
                <a:gd name="T21" fmla="*/ 298 h 716"/>
                <a:gd name="T22" fmla="*/ 773 w 773"/>
                <a:gd name="T23" fmla="*/ 364 h 716"/>
                <a:gd name="T24" fmla="*/ 764 w 773"/>
                <a:gd name="T25" fmla="*/ 454 h 716"/>
                <a:gd name="T26" fmla="*/ 722 w 773"/>
                <a:gd name="T27" fmla="*/ 490 h 716"/>
                <a:gd name="T28" fmla="*/ 713 w 773"/>
                <a:gd name="T29" fmla="*/ 457 h 716"/>
                <a:gd name="T30" fmla="*/ 701 w 773"/>
                <a:gd name="T31" fmla="*/ 472 h 716"/>
                <a:gd name="T32" fmla="*/ 710 w 773"/>
                <a:gd name="T33" fmla="*/ 493 h 716"/>
                <a:gd name="T34" fmla="*/ 635 w 773"/>
                <a:gd name="T35" fmla="*/ 547 h 716"/>
                <a:gd name="T36" fmla="*/ 617 w 773"/>
                <a:gd name="T37" fmla="*/ 550 h 716"/>
                <a:gd name="T38" fmla="*/ 578 w 773"/>
                <a:gd name="T39" fmla="*/ 577 h 716"/>
                <a:gd name="T40" fmla="*/ 578 w 773"/>
                <a:gd name="T41" fmla="*/ 592 h 716"/>
                <a:gd name="T42" fmla="*/ 566 w 773"/>
                <a:gd name="T43" fmla="*/ 595 h 716"/>
                <a:gd name="T44" fmla="*/ 575 w 773"/>
                <a:gd name="T45" fmla="*/ 613 h 716"/>
                <a:gd name="T46" fmla="*/ 554 w 773"/>
                <a:gd name="T47" fmla="*/ 640 h 716"/>
                <a:gd name="T48" fmla="*/ 566 w 773"/>
                <a:gd name="T49" fmla="*/ 679 h 716"/>
                <a:gd name="T50" fmla="*/ 578 w 773"/>
                <a:gd name="T51" fmla="*/ 692 h 716"/>
                <a:gd name="T52" fmla="*/ 575 w 773"/>
                <a:gd name="T53" fmla="*/ 716 h 716"/>
                <a:gd name="T54" fmla="*/ 545 w 773"/>
                <a:gd name="T55" fmla="*/ 716 h 716"/>
                <a:gd name="T56" fmla="*/ 518 w 773"/>
                <a:gd name="T57" fmla="*/ 704 h 716"/>
                <a:gd name="T58" fmla="*/ 500 w 773"/>
                <a:gd name="T59" fmla="*/ 707 h 716"/>
                <a:gd name="T60" fmla="*/ 440 w 773"/>
                <a:gd name="T61" fmla="*/ 686 h 716"/>
                <a:gd name="T62" fmla="*/ 413 w 773"/>
                <a:gd name="T63" fmla="*/ 604 h 716"/>
                <a:gd name="T64" fmla="*/ 371 w 773"/>
                <a:gd name="T65" fmla="*/ 565 h 716"/>
                <a:gd name="T66" fmla="*/ 334 w 773"/>
                <a:gd name="T67" fmla="*/ 493 h 716"/>
                <a:gd name="T68" fmla="*/ 317 w 773"/>
                <a:gd name="T69" fmla="*/ 486 h 716"/>
                <a:gd name="T70" fmla="*/ 297 w 773"/>
                <a:gd name="T71" fmla="*/ 468 h 716"/>
                <a:gd name="T72" fmla="*/ 278 w 773"/>
                <a:gd name="T73" fmla="*/ 468 h 716"/>
                <a:gd name="T74" fmla="*/ 249 w 773"/>
                <a:gd name="T75" fmla="*/ 462 h 716"/>
                <a:gd name="T76" fmla="*/ 227 w 773"/>
                <a:gd name="T77" fmla="*/ 468 h 716"/>
                <a:gd name="T78" fmla="*/ 212 w 773"/>
                <a:gd name="T79" fmla="*/ 504 h 716"/>
                <a:gd name="T80" fmla="*/ 189 w 773"/>
                <a:gd name="T81" fmla="*/ 510 h 716"/>
                <a:gd name="T82" fmla="*/ 140 w 773"/>
                <a:gd name="T83" fmla="*/ 482 h 716"/>
                <a:gd name="T84" fmla="*/ 111 w 773"/>
                <a:gd name="T85" fmla="*/ 448 h 716"/>
                <a:gd name="T86" fmla="*/ 106 w 773"/>
                <a:gd name="T87" fmla="*/ 407 h 716"/>
                <a:gd name="T88" fmla="*/ 85 w 773"/>
                <a:gd name="T89" fmla="*/ 379 h 716"/>
                <a:gd name="T90" fmla="*/ 36 w 773"/>
                <a:gd name="T91" fmla="*/ 340 h 716"/>
                <a:gd name="T92" fmla="*/ 0 w 773"/>
                <a:gd name="T93" fmla="*/ 299 h 716"/>
                <a:gd name="T94" fmla="*/ 0 w 773"/>
                <a:gd name="T95" fmla="*/ 282 h 716"/>
                <a:gd name="T96" fmla="*/ 117 w 773"/>
                <a:gd name="T97" fmla="*/ 283 h 716"/>
                <a:gd name="T98" fmla="*/ 212 w 773"/>
                <a:gd name="T99" fmla="*/ 291 h 716"/>
                <a:gd name="T100" fmla="*/ 224 w 773"/>
                <a:gd name="T101" fmla="*/ 0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73" h="716">
                  <a:moveTo>
                    <a:pt x="224" y="0"/>
                  </a:moveTo>
                  <a:lnTo>
                    <a:pt x="395" y="6"/>
                  </a:lnTo>
                  <a:lnTo>
                    <a:pt x="395" y="136"/>
                  </a:lnTo>
                  <a:lnTo>
                    <a:pt x="482" y="172"/>
                  </a:lnTo>
                  <a:lnTo>
                    <a:pt x="506" y="160"/>
                  </a:lnTo>
                  <a:lnTo>
                    <a:pt x="563" y="188"/>
                  </a:lnTo>
                  <a:lnTo>
                    <a:pt x="597" y="186"/>
                  </a:lnTo>
                  <a:lnTo>
                    <a:pt x="663" y="158"/>
                  </a:lnTo>
                  <a:lnTo>
                    <a:pt x="701" y="185"/>
                  </a:lnTo>
                  <a:lnTo>
                    <a:pt x="734" y="192"/>
                  </a:lnTo>
                  <a:lnTo>
                    <a:pt x="734" y="298"/>
                  </a:lnTo>
                  <a:lnTo>
                    <a:pt x="773" y="364"/>
                  </a:lnTo>
                  <a:lnTo>
                    <a:pt x="764" y="454"/>
                  </a:lnTo>
                  <a:lnTo>
                    <a:pt x="722" y="490"/>
                  </a:lnTo>
                  <a:lnTo>
                    <a:pt x="713" y="457"/>
                  </a:lnTo>
                  <a:lnTo>
                    <a:pt x="701" y="472"/>
                  </a:lnTo>
                  <a:lnTo>
                    <a:pt x="710" y="493"/>
                  </a:lnTo>
                  <a:lnTo>
                    <a:pt x="635" y="547"/>
                  </a:lnTo>
                  <a:lnTo>
                    <a:pt x="617" y="550"/>
                  </a:lnTo>
                  <a:lnTo>
                    <a:pt x="578" y="577"/>
                  </a:lnTo>
                  <a:lnTo>
                    <a:pt x="578" y="592"/>
                  </a:lnTo>
                  <a:lnTo>
                    <a:pt x="566" y="595"/>
                  </a:lnTo>
                  <a:lnTo>
                    <a:pt x="575" y="613"/>
                  </a:lnTo>
                  <a:lnTo>
                    <a:pt x="554" y="640"/>
                  </a:lnTo>
                  <a:lnTo>
                    <a:pt x="566" y="679"/>
                  </a:lnTo>
                  <a:lnTo>
                    <a:pt x="578" y="692"/>
                  </a:lnTo>
                  <a:lnTo>
                    <a:pt x="575" y="716"/>
                  </a:lnTo>
                  <a:lnTo>
                    <a:pt x="545" y="716"/>
                  </a:lnTo>
                  <a:lnTo>
                    <a:pt x="518" y="704"/>
                  </a:lnTo>
                  <a:lnTo>
                    <a:pt x="500" y="707"/>
                  </a:lnTo>
                  <a:lnTo>
                    <a:pt x="440" y="686"/>
                  </a:lnTo>
                  <a:lnTo>
                    <a:pt x="413" y="604"/>
                  </a:lnTo>
                  <a:lnTo>
                    <a:pt x="371" y="565"/>
                  </a:lnTo>
                  <a:lnTo>
                    <a:pt x="334" y="493"/>
                  </a:lnTo>
                  <a:lnTo>
                    <a:pt x="317" y="486"/>
                  </a:lnTo>
                  <a:lnTo>
                    <a:pt x="297" y="468"/>
                  </a:lnTo>
                  <a:lnTo>
                    <a:pt x="278" y="468"/>
                  </a:lnTo>
                  <a:lnTo>
                    <a:pt x="249" y="462"/>
                  </a:lnTo>
                  <a:lnTo>
                    <a:pt x="227" y="468"/>
                  </a:lnTo>
                  <a:lnTo>
                    <a:pt x="212" y="504"/>
                  </a:lnTo>
                  <a:lnTo>
                    <a:pt x="189" y="510"/>
                  </a:lnTo>
                  <a:lnTo>
                    <a:pt x="140" y="482"/>
                  </a:lnTo>
                  <a:lnTo>
                    <a:pt x="111" y="448"/>
                  </a:lnTo>
                  <a:lnTo>
                    <a:pt x="106" y="407"/>
                  </a:lnTo>
                  <a:lnTo>
                    <a:pt x="85" y="379"/>
                  </a:lnTo>
                  <a:lnTo>
                    <a:pt x="36" y="340"/>
                  </a:lnTo>
                  <a:lnTo>
                    <a:pt x="0" y="299"/>
                  </a:lnTo>
                  <a:lnTo>
                    <a:pt x="0" y="282"/>
                  </a:lnTo>
                  <a:lnTo>
                    <a:pt x="117" y="283"/>
                  </a:lnTo>
                  <a:lnTo>
                    <a:pt x="212" y="291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26" name="Freeform 29"/>
            <p:cNvSpPr>
              <a:spLocks noChangeAspect="1"/>
            </p:cNvSpPr>
            <p:nvPr/>
          </p:nvSpPr>
          <p:spPr bwMode="gray">
            <a:xfrm>
              <a:off x="4808489" y="995970"/>
              <a:ext cx="630638" cy="348398"/>
            </a:xfrm>
            <a:custGeom>
              <a:avLst/>
              <a:gdLst>
                <a:gd name="T0" fmla="*/ 1 w 372"/>
                <a:gd name="T1" fmla="*/ 0 h 218"/>
                <a:gd name="T2" fmla="*/ 312 w 372"/>
                <a:gd name="T3" fmla="*/ 7 h 218"/>
                <a:gd name="T4" fmla="*/ 335 w 372"/>
                <a:gd name="T5" fmla="*/ 71 h 218"/>
                <a:gd name="T6" fmla="*/ 357 w 372"/>
                <a:gd name="T7" fmla="*/ 120 h 218"/>
                <a:gd name="T8" fmla="*/ 372 w 372"/>
                <a:gd name="T9" fmla="*/ 200 h 218"/>
                <a:gd name="T10" fmla="*/ 363 w 372"/>
                <a:gd name="T11" fmla="*/ 218 h 218"/>
                <a:gd name="T12" fmla="*/ 248 w 372"/>
                <a:gd name="T13" fmla="*/ 215 h 218"/>
                <a:gd name="T14" fmla="*/ 0 w 372"/>
                <a:gd name="T15" fmla="*/ 211 h 218"/>
                <a:gd name="T16" fmla="*/ 1 w 37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218">
                  <a:moveTo>
                    <a:pt x="1" y="0"/>
                  </a:moveTo>
                  <a:lnTo>
                    <a:pt x="312" y="7"/>
                  </a:lnTo>
                  <a:lnTo>
                    <a:pt x="335" y="71"/>
                  </a:lnTo>
                  <a:lnTo>
                    <a:pt x="357" y="120"/>
                  </a:lnTo>
                  <a:lnTo>
                    <a:pt x="372" y="200"/>
                  </a:lnTo>
                  <a:lnTo>
                    <a:pt x="363" y="218"/>
                  </a:lnTo>
                  <a:lnTo>
                    <a:pt x="248" y="215"/>
                  </a:lnTo>
                  <a:lnTo>
                    <a:pt x="0" y="21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27" name="Freeform 30"/>
            <p:cNvSpPr>
              <a:spLocks noChangeAspect="1"/>
            </p:cNvSpPr>
            <p:nvPr/>
          </p:nvSpPr>
          <p:spPr bwMode="gray">
            <a:xfrm>
              <a:off x="4791536" y="1331582"/>
              <a:ext cx="662848" cy="407529"/>
            </a:xfrm>
            <a:custGeom>
              <a:avLst/>
              <a:gdLst>
                <a:gd name="T0" fmla="*/ 7 w 391"/>
                <a:gd name="T1" fmla="*/ 0 h 255"/>
                <a:gd name="T2" fmla="*/ 6 w 391"/>
                <a:gd name="T3" fmla="*/ 99 h 255"/>
                <a:gd name="T4" fmla="*/ 0 w 391"/>
                <a:gd name="T5" fmla="*/ 215 h 255"/>
                <a:gd name="T6" fmla="*/ 284 w 391"/>
                <a:gd name="T7" fmla="*/ 219 h 255"/>
                <a:gd name="T8" fmla="*/ 314 w 391"/>
                <a:gd name="T9" fmla="*/ 235 h 255"/>
                <a:gd name="T10" fmla="*/ 335 w 391"/>
                <a:gd name="T11" fmla="*/ 213 h 255"/>
                <a:gd name="T12" fmla="*/ 391 w 391"/>
                <a:gd name="T13" fmla="*/ 255 h 255"/>
                <a:gd name="T14" fmla="*/ 383 w 391"/>
                <a:gd name="T15" fmla="*/ 211 h 255"/>
                <a:gd name="T16" fmla="*/ 388 w 391"/>
                <a:gd name="T17" fmla="*/ 177 h 255"/>
                <a:gd name="T18" fmla="*/ 391 w 391"/>
                <a:gd name="T19" fmla="*/ 61 h 255"/>
                <a:gd name="T20" fmla="*/ 366 w 391"/>
                <a:gd name="T21" fmla="*/ 36 h 255"/>
                <a:gd name="T22" fmla="*/ 376 w 391"/>
                <a:gd name="T23" fmla="*/ 4 h 255"/>
                <a:gd name="T24" fmla="*/ 190 w 391"/>
                <a:gd name="T25" fmla="*/ 3 h 255"/>
                <a:gd name="T26" fmla="*/ 7 w 391"/>
                <a:gd name="T27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255">
                  <a:moveTo>
                    <a:pt x="7" y="0"/>
                  </a:moveTo>
                  <a:lnTo>
                    <a:pt x="6" y="99"/>
                  </a:lnTo>
                  <a:lnTo>
                    <a:pt x="0" y="215"/>
                  </a:lnTo>
                  <a:lnTo>
                    <a:pt x="284" y="219"/>
                  </a:lnTo>
                  <a:lnTo>
                    <a:pt x="314" y="235"/>
                  </a:lnTo>
                  <a:lnTo>
                    <a:pt x="335" y="213"/>
                  </a:lnTo>
                  <a:lnTo>
                    <a:pt x="391" y="255"/>
                  </a:lnTo>
                  <a:lnTo>
                    <a:pt x="383" y="211"/>
                  </a:lnTo>
                  <a:lnTo>
                    <a:pt x="388" y="177"/>
                  </a:lnTo>
                  <a:lnTo>
                    <a:pt x="391" y="61"/>
                  </a:lnTo>
                  <a:lnTo>
                    <a:pt x="366" y="36"/>
                  </a:lnTo>
                  <a:lnTo>
                    <a:pt x="376" y="4"/>
                  </a:lnTo>
                  <a:lnTo>
                    <a:pt x="190" y="3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28" name="Freeform 31"/>
            <p:cNvSpPr>
              <a:spLocks noChangeAspect="1"/>
            </p:cNvSpPr>
            <p:nvPr/>
          </p:nvSpPr>
          <p:spPr bwMode="gray">
            <a:xfrm>
              <a:off x="4781365" y="1670391"/>
              <a:ext cx="789992" cy="335612"/>
            </a:xfrm>
            <a:custGeom>
              <a:avLst/>
              <a:gdLst>
                <a:gd name="T0" fmla="*/ 5 w 466"/>
                <a:gd name="T1" fmla="*/ 0 h 210"/>
                <a:gd name="T2" fmla="*/ 0 w 466"/>
                <a:gd name="T3" fmla="*/ 139 h 210"/>
                <a:gd name="T4" fmla="*/ 105 w 466"/>
                <a:gd name="T5" fmla="*/ 142 h 210"/>
                <a:gd name="T6" fmla="*/ 104 w 466"/>
                <a:gd name="T7" fmla="*/ 210 h 210"/>
                <a:gd name="T8" fmla="*/ 246 w 466"/>
                <a:gd name="T9" fmla="*/ 208 h 210"/>
                <a:gd name="T10" fmla="*/ 373 w 466"/>
                <a:gd name="T11" fmla="*/ 206 h 210"/>
                <a:gd name="T12" fmla="*/ 466 w 466"/>
                <a:gd name="T13" fmla="*/ 208 h 210"/>
                <a:gd name="T14" fmla="*/ 437 w 466"/>
                <a:gd name="T15" fmla="*/ 149 h 210"/>
                <a:gd name="T16" fmla="*/ 417 w 466"/>
                <a:gd name="T17" fmla="*/ 94 h 210"/>
                <a:gd name="T18" fmla="*/ 395 w 466"/>
                <a:gd name="T19" fmla="*/ 37 h 210"/>
                <a:gd name="T20" fmla="*/ 342 w 466"/>
                <a:gd name="T21" fmla="*/ 1 h 210"/>
                <a:gd name="T22" fmla="*/ 318 w 466"/>
                <a:gd name="T23" fmla="*/ 22 h 210"/>
                <a:gd name="T24" fmla="*/ 289 w 466"/>
                <a:gd name="T25" fmla="*/ 7 h 210"/>
                <a:gd name="T26" fmla="*/ 162 w 466"/>
                <a:gd name="T27" fmla="*/ 3 h 210"/>
                <a:gd name="T28" fmla="*/ 5 w 466"/>
                <a:gd name="T29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6" h="210">
                  <a:moveTo>
                    <a:pt x="5" y="0"/>
                  </a:moveTo>
                  <a:lnTo>
                    <a:pt x="0" y="139"/>
                  </a:lnTo>
                  <a:lnTo>
                    <a:pt x="105" y="142"/>
                  </a:lnTo>
                  <a:lnTo>
                    <a:pt x="104" y="210"/>
                  </a:lnTo>
                  <a:lnTo>
                    <a:pt x="246" y="208"/>
                  </a:lnTo>
                  <a:lnTo>
                    <a:pt x="373" y="206"/>
                  </a:lnTo>
                  <a:lnTo>
                    <a:pt x="466" y="208"/>
                  </a:lnTo>
                  <a:lnTo>
                    <a:pt x="437" y="149"/>
                  </a:lnTo>
                  <a:lnTo>
                    <a:pt x="417" y="94"/>
                  </a:lnTo>
                  <a:lnTo>
                    <a:pt x="395" y="37"/>
                  </a:lnTo>
                  <a:lnTo>
                    <a:pt x="342" y="1"/>
                  </a:lnTo>
                  <a:lnTo>
                    <a:pt x="318" y="22"/>
                  </a:lnTo>
                  <a:lnTo>
                    <a:pt x="289" y="7"/>
                  </a:lnTo>
                  <a:lnTo>
                    <a:pt x="162" y="3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29" name="Freeform 32"/>
            <p:cNvSpPr>
              <a:spLocks noChangeAspect="1"/>
            </p:cNvSpPr>
            <p:nvPr/>
          </p:nvSpPr>
          <p:spPr bwMode="gray">
            <a:xfrm>
              <a:off x="4949196" y="1998013"/>
              <a:ext cx="695058" cy="334014"/>
            </a:xfrm>
            <a:custGeom>
              <a:avLst/>
              <a:gdLst>
                <a:gd name="T0" fmla="*/ 4 w 410"/>
                <a:gd name="T1" fmla="*/ 2 h 209"/>
                <a:gd name="T2" fmla="*/ 3 w 410"/>
                <a:gd name="T3" fmla="*/ 122 h 209"/>
                <a:gd name="T4" fmla="*/ 0 w 410"/>
                <a:gd name="T5" fmla="*/ 207 h 209"/>
                <a:gd name="T6" fmla="*/ 410 w 410"/>
                <a:gd name="T7" fmla="*/ 209 h 209"/>
                <a:gd name="T8" fmla="*/ 402 w 410"/>
                <a:gd name="T9" fmla="*/ 100 h 209"/>
                <a:gd name="T10" fmla="*/ 402 w 410"/>
                <a:gd name="T11" fmla="*/ 59 h 209"/>
                <a:gd name="T12" fmla="*/ 369 w 410"/>
                <a:gd name="T13" fmla="*/ 34 h 209"/>
                <a:gd name="T14" fmla="*/ 379 w 410"/>
                <a:gd name="T15" fmla="*/ 12 h 209"/>
                <a:gd name="T16" fmla="*/ 365 w 410"/>
                <a:gd name="T17" fmla="*/ 0 h 209"/>
                <a:gd name="T18" fmla="*/ 179 w 410"/>
                <a:gd name="T19" fmla="*/ 2 h 209"/>
                <a:gd name="T20" fmla="*/ 4 w 410"/>
                <a:gd name="T21" fmla="*/ 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0" h="209">
                  <a:moveTo>
                    <a:pt x="4" y="2"/>
                  </a:moveTo>
                  <a:lnTo>
                    <a:pt x="3" y="122"/>
                  </a:lnTo>
                  <a:lnTo>
                    <a:pt x="0" y="207"/>
                  </a:lnTo>
                  <a:lnTo>
                    <a:pt x="410" y="209"/>
                  </a:lnTo>
                  <a:lnTo>
                    <a:pt x="402" y="100"/>
                  </a:lnTo>
                  <a:lnTo>
                    <a:pt x="402" y="59"/>
                  </a:lnTo>
                  <a:lnTo>
                    <a:pt x="369" y="34"/>
                  </a:lnTo>
                  <a:lnTo>
                    <a:pt x="379" y="12"/>
                  </a:lnTo>
                  <a:lnTo>
                    <a:pt x="365" y="0"/>
                  </a:lnTo>
                  <a:lnTo>
                    <a:pt x="179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30" name="Freeform 33"/>
            <p:cNvSpPr>
              <a:spLocks noChangeAspect="1"/>
            </p:cNvSpPr>
            <p:nvPr/>
          </p:nvSpPr>
          <p:spPr bwMode="gray">
            <a:xfrm>
              <a:off x="4855956" y="2324036"/>
              <a:ext cx="810335" cy="367576"/>
            </a:xfrm>
            <a:custGeom>
              <a:avLst/>
              <a:gdLst>
                <a:gd name="T0" fmla="*/ 3 w 478"/>
                <a:gd name="T1" fmla="*/ 0 h 230"/>
                <a:gd name="T2" fmla="*/ 0 w 478"/>
                <a:gd name="T3" fmla="*/ 41 h 230"/>
                <a:gd name="T4" fmla="*/ 170 w 478"/>
                <a:gd name="T5" fmla="*/ 47 h 230"/>
                <a:gd name="T6" fmla="*/ 171 w 478"/>
                <a:gd name="T7" fmla="*/ 178 h 230"/>
                <a:gd name="T8" fmla="*/ 258 w 478"/>
                <a:gd name="T9" fmla="*/ 214 h 230"/>
                <a:gd name="T10" fmla="*/ 282 w 478"/>
                <a:gd name="T11" fmla="*/ 201 h 230"/>
                <a:gd name="T12" fmla="*/ 337 w 478"/>
                <a:gd name="T13" fmla="*/ 230 h 230"/>
                <a:gd name="T14" fmla="*/ 373 w 478"/>
                <a:gd name="T15" fmla="*/ 229 h 230"/>
                <a:gd name="T16" fmla="*/ 439 w 478"/>
                <a:gd name="T17" fmla="*/ 201 h 230"/>
                <a:gd name="T18" fmla="*/ 478 w 478"/>
                <a:gd name="T19" fmla="*/ 228 h 230"/>
                <a:gd name="T20" fmla="*/ 478 w 478"/>
                <a:gd name="T21" fmla="*/ 86 h 230"/>
                <a:gd name="T22" fmla="*/ 466 w 478"/>
                <a:gd name="T23" fmla="*/ 3 h 230"/>
                <a:gd name="T24" fmla="*/ 3 w 478"/>
                <a:gd name="T25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8" h="230">
                  <a:moveTo>
                    <a:pt x="3" y="0"/>
                  </a:moveTo>
                  <a:lnTo>
                    <a:pt x="0" y="41"/>
                  </a:lnTo>
                  <a:lnTo>
                    <a:pt x="170" y="47"/>
                  </a:lnTo>
                  <a:lnTo>
                    <a:pt x="171" y="178"/>
                  </a:lnTo>
                  <a:lnTo>
                    <a:pt x="258" y="214"/>
                  </a:lnTo>
                  <a:lnTo>
                    <a:pt x="282" y="201"/>
                  </a:lnTo>
                  <a:lnTo>
                    <a:pt x="337" y="230"/>
                  </a:lnTo>
                  <a:lnTo>
                    <a:pt x="373" y="229"/>
                  </a:lnTo>
                  <a:lnTo>
                    <a:pt x="439" y="201"/>
                  </a:lnTo>
                  <a:lnTo>
                    <a:pt x="478" y="228"/>
                  </a:lnTo>
                  <a:lnTo>
                    <a:pt x="478" y="86"/>
                  </a:lnTo>
                  <a:lnTo>
                    <a:pt x="466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31" name="Freeform 34"/>
            <p:cNvSpPr>
              <a:spLocks noChangeAspect="1"/>
            </p:cNvSpPr>
            <p:nvPr/>
          </p:nvSpPr>
          <p:spPr bwMode="gray">
            <a:xfrm>
              <a:off x="5651035" y="2341616"/>
              <a:ext cx="456026" cy="401137"/>
            </a:xfrm>
            <a:custGeom>
              <a:avLst/>
              <a:gdLst>
                <a:gd name="T0" fmla="*/ 0 w 269"/>
                <a:gd name="T1" fmla="*/ 23 h 251"/>
                <a:gd name="T2" fmla="*/ 106 w 269"/>
                <a:gd name="T3" fmla="*/ 10 h 251"/>
                <a:gd name="T4" fmla="*/ 237 w 269"/>
                <a:gd name="T5" fmla="*/ 0 h 251"/>
                <a:gd name="T6" fmla="*/ 230 w 269"/>
                <a:gd name="T7" fmla="*/ 33 h 251"/>
                <a:gd name="T8" fmla="*/ 259 w 269"/>
                <a:gd name="T9" fmla="*/ 26 h 251"/>
                <a:gd name="T10" fmla="*/ 269 w 269"/>
                <a:gd name="T11" fmla="*/ 48 h 251"/>
                <a:gd name="T12" fmla="*/ 239 w 269"/>
                <a:gd name="T13" fmla="*/ 68 h 251"/>
                <a:gd name="T14" fmla="*/ 246 w 269"/>
                <a:gd name="T15" fmla="*/ 103 h 251"/>
                <a:gd name="T16" fmla="*/ 215 w 269"/>
                <a:gd name="T17" fmla="*/ 161 h 251"/>
                <a:gd name="T18" fmla="*/ 192 w 269"/>
                <a:gd name="T19" fmla="*/ 197 h 251"/>
                <a:gd name="T20" fmla="*/ 205 w 269"/>
                <a:gd name="T21" fmla="*/ 243 h 251"/>
                <a:gd name="T22" fmla="*/ 39 w 269"/>
                <a:gd name="T23" fmla="*/ 251 h 251"/>
                <a:gd name="T24" fmla="*/ 38 w 269"/>
                <a:gd name="T25" fmla="*/ 223 h 251"/>
                <a:gd name="T26" fmla="*/ 5 w 269"/>
                <a:gd name="T27" fmla="*/ 217 h 251"/>
                <a:gd name="T28" fmla="*/ 5 w 269"/>
                <a:gd name="T29" fmla="*/ 68 h 251"/>
                <a:gd name="T30" fmla="*/ 0 w 269"/>
                <a:gd name="T31" fmla="*/ 23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9" h="251">
                  <a:moveTo>
                    <a:pt x="0" y="23"/>
                  </a:moveTo>
                  <a:lnTo>
                    <a:pt x="106" y="10"/>
                  </a:lnTo>
                  <a:lnTo>
                    <a:pt x="237" y="0"/>
                  </a:lnTo>
                  <a:lnTo>
                    <a:pt x="230" y="33"/>
                  </a:lnTo>
                  <a:lnTo>
                    <a:pt x="259" y="26"/>
                  </a:lnTo>
                  <a:lnTo>
                    <a:pt x="269" y="48"/>
                  </a:lnTo>
                  <a:lnTo>
                    <a:pt x="239" y="68"/>
                  </a:lnTo>
                  <a:lnTo>
                    <a:pt x="246" y="103"/>
                  </a:lnTo>
                  <a:lnTo>
                    <a:pt x="215" y="161"/>
                  </a:lnTo>
                  <a:lnTo>
                    <a:pt x="192" y="197"/>
                  </a:lnTo>
                  <a:lnTo>
                    <a:pt x="205" y="243"/>
                  </a:lnTo>
                  <a:lnTo>
                    <a:pt x="39" y="251"/>
                  </a:lnTo>
                  <a:lnTo>
                    <a:pt x="38" y="223"/>
                  </a:lnTo>
                  <a:lnTo>
                    <a:pt x="5" y="217"/>
                  </a:lnTo>
                  <a:lnTo>
                    <a:pt x="5" y="68"/>
                  </a:lnTo>
                  <a:lnTo>
                    <a:pt x="0" y="23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32" name="Freeform 35"/>
            <p:cNvSpPr>
              <a:spLocks noChangeAspect="1"/>
            </p:cNvSpPr>
            <p:nvPr/>
          </p:nvSpPr>
          <p:spPr bwMode="gray">
            <a:xfrm>
              <a:off x="5717150" y="2728369"/>
              <a:ext cx="556046" cy="420315"/>
            </a:xfrm>
            <a:custGeom>
              <a:avLst/>
              <a:gdLst>
                <a:gd name="T0" fmla="*/ 0 w 328"/>
                <a:gd name="T1" fmla="*/ 6 h 263"/>
                <a:gd name="T2" fmla="*/ 164 w 328"/>
                <a:gd name="T3" fmla="*/ 0 h 263"/>
                <a:gd name="T4" fmla="*/ 193 w 328"/>
                <a:gd name="T5" fmla="*/ 54 h 263"/>
                <a:gd name="T6" fmla="*/ 168 w 328"/>
                <a:gd name="T7" fmla="*/ 118 h 263"/>
                <a:gd name="T8" fmla="*/ 160 w 328"/>
                <a:gd name="T9" fmla="*/ 147 h 263"/>
                <a:gd name="T10" fmla="*/ 270 w 328"/>
                <a:gd name="T11" fmla="*/ 135 h 263"/>
                <a:gd name="T12" fmla="*/ 277 w 328"/>
                <a:gd name="T13" fmla="*/ 177 h 263"/>
                <a:gd name="T14" fmla="*/ 244 w 328"/>
                <a:gd name="T15" fmla="*/ 173 h 263"/>
                <a:gd name="T16" fmla="*/ 229 w 328"/>
                <a:gd name="T17" fmla="*/ 191 h 263"/>
                <a:gd name="T18" fmla="*/ 246 w 328"/>
                <a:gd name="T19" fmla="*/ 203 h 263"/>
                <a:gd name="T20" fmla="*/ 276 w 328"/>
                <a:gd name="T21" fmla="*/ 189 h 263"/>
                <a:gd name="T22" fmla="*/ 277 w 328"/>
                <a:gd name="T23" fmla="*/ 209 h 263"/>
                <a:gd name="T24" fmla="*/ 295 w 328"/>
                <a:gd name="T25" fmla="*/ 192 h 263"/>
                <a:gd name="T26" fmla="*/ 307 w 328"/>
                <a:gd name="T27" fmla="*/ 192 h 263"/>
                <a:gd name="T28" fmla="*/ 293 w 328"/>
                <a:gd name="T29" fmla="*/ 227 h 263"/>
                <a:gd name="T30" fmla="*/ 320 w 328"/>
                <a:gd name="T31" fmla="*/ 233 h 263"/>
                <a:gd name="T32" fmla="*/ 328 w 328"/>
                <a:gd name="T33" fmla="*/ 252 h 263"/>
                <a:gd name="T34" fmla="*/ 316 w 328"/>
                <a:gd name="T35" fmla="*/ 258 h 263"/>
                <a:gd name="T36" fmla="*/ 299 w 328"/>
                <a:gd name="T37" fmla="*/ 246 h 263"/>
                <a:gd name="T38" fmla="*/ 267 w 328"/>
                <a:gd name="T39" fmla="*/ 237 h 263"/>
                <a:gd name="T40" fmla="*/ 274 w 328"/>
                <a:gd name="T41" fmla="*/ 260 h 263"/>
                <a:gd name="T42" fmla="*/ 258 w 328"/>
                <a:gd name="T43" fmla="*/ 263 h 263"/>
                <a:gd name="T44" fmla="*/ 245 w 328"/>
                <a:gd name="T45" fmla="*/ 242 h 263"/>
                <a:gd name="T46" fmla="*/ 237 w 328"/>
                <a:gd name="T47" fmla="*/ 255 h 263"/>
                <a:gd name="T48" fmla="*/ 189 w 328"/>
                <a:gd name="T49" fmla="*/ 255 h 263"/>
                <a:gd name="T50" fmla="*/ 189 w 328"/>
                <a:gd name="T51" fmla="*/ 242 h 263"/>
                <a:gd name="T52" fmla="*/ 171 w 328"/>
                <a:gd name="T53" fmla="*/ 227 h 263"/>
                <a:gd name="T54" fmla="*/ 135 w 328"/>
                <a:gd name="T55" fmla="*/ 225 h 263"/>
                <a:gd name="T56" fmla="*/ 165 w 328"/>
                <a:gd name="T57" fmla="*/ 242 h 263"/>
                <a:gd name="T58" fmla="*/ 123 w 328"/>
                <a:gd name="T59" fmla="*/ 251 h 263"/>
                <a:gd name="T60" fmla="*/ 57 w 328"/>
                <a:gd name="T61" fmla="*/ 239 h 263"/>
                <a:gd name="T62" fmla="*/ 32 w 328"/>
                <a:gd name="T63" fmla="*/ 242 h 263"/>
                <a:gd name="T64" fmla="*/ 41 w 328"/>
                <a:gd name="T65" fmla="*/ 154 h 263"/>
                <a:gd name="T66" fmla="*/ 1 w 328"/>
                <a:gd name="T67" fmla="*/ 84 h 263"/>
                <a:gd name="T68" fmla="*/ 0 w 328"/>
                <a:gd name="T69" fmla="*/ 6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8" h="263">
                  <a:moveTo>
                    <a:pt x="0" y="6"/>
                  </a:moveTo>
                  <a:lnTo>
                    <a:pt x="164" y="0"/>
                  </a:lnTo>
                  <a:lnTo>
                    <a:pt x="193" y="54"/>
                  </a:lnTo>
                  <a:lnTo>
                    <a:pt x="168" y="118"/>
                  </a:lnTo>
                  <a:lnTo>
                    <a:pt x="160" y="147"/>
                  </a:lnTo>
                  <a:lnTo>
                    <a:pt x="270" y="135"/>
                  </a:lnTo>
                  <a:lnTo>
                    <a:pt x="277" y="177"/>
                  </a:lnTo>
                  <a:lnTo>
                    <a:pt x="244" y="173"/>
                  </a:lnTo>
                  <a:lnTo>
                    <a:pt x="229" y="191"/>
                  </a:lnTo>
                  <a:lnTo>
                    <a:pt x="246" y="203"/>
                  </a:lnTo>
                  <a:lnTo>
                    <a:pt x="276" y="189"/>
                  </a:lnTo>
                  <a:lnTo>
                    <a:pt x="277" y="209"/>
                  </a:lnTo>
                  <a:lnTo>
                    <a:pt x="295" y="192"/>
                  </a:lnTo>
                  <a:lnTo>
                    <a:pt x="307" y="192"/>
                  </a:lnTo>
                  <a:lnTo>
                    <a:pt x="293" y="227"/>
                  </a:lnTo>
                  <a:lnTo>
                    <a:pt x="320" y="233"/>
                  </a:lnTo>
                  <a:lnTo>
                    <a:pt x="328" y="252"/>
                  </a:lnTo>
                  <a:lnTo>
                    <a:pt x="316" y="258"/>
                  </a:lnTo>
                  <a:lnTo>
                    <a:pt x="299" y="246"/>
                  </a:lnTo>
                  <a:lnTo>
                    <a:pt x="267" y="237"/>
                  </a:lnTo>
                  <a:lnTo>
                    <a:pt x="274" y="260"/>
                  </a:lnTo>
                  <a:lnTo>
                    <a:pt x="258" y="263"/>
                  </a:lnTo>
                  <a:lnTo>
                    <a:pt x="245" y="242"/>
                  </a:lnTo>
                  <a:lnTo>
                    <a:pt x="237" y="255"/>
                  </a:lnTo>
                  <a:lnTo>
                    <a:pt x="189" y="255"/>
                  </a:lnTo>
                  <a:lnTo>
                    <a:pt x="189" y="242"/>
                  </a:lnTo>
                  <a:lnTo>
                    <a:pt x="171" y="227"/>
                  </a:lnTo>
                  <a:lnTo>
                    <a:pt x="135" y="225"/>
                  </a:lnTo>
                  <a:lnTo>
                    <a:pt x="165" y="242"/>
                  </a:lnTo>
                  <a:lnTo>
                    <a:pt x="123" y="251"/>
                  </a:lnTo>
                  <a:lnTo>
                    <a:pt x="57" y="239"/>
                  </a:lnTo>
                  <a:lnTo>
                    <a:pt x="32" y="242"/>
                  </a:lnTo>
                  <a:lnTo>
                    <a:pt x="41" y="154"/>
                  </a:lnTo>
                  <a:lnTo>
                    <a:pt x="1" y="84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33" name="Freeform 36"/>
            <p:cNvSpPr>
              <a:spLocks noChangeAspect="1"/>
            </p:cNvSpPr>
            <p:nvPr/>
          </p:nvSpPr>
          <p:spPr bwMode="gray">
            <a:xfrm>
              <a:off x="5335716" y="954418"/>
              <a:ext cx="620466" cy="658440"/>
            </a:xfrm>
            <a:custGeom>
              <a:avLst/>
              <a:gdLst>
                <a:gd name="T0" fmla="*/ 0 w 366"/>
                <a:gd name="T1" fmla="*/ 32 h 412"/>
                <a:gd name="T2" fmla="*/ 96 w 366"/>
                <a:gd name="T3" fmla="*/ 32 h 412"/>
                <a:gd name="T4" fmla="*/ 95 w 366"/>
                <a:gd name="T5" fmla="*/ 0 h 412"/>
                <a:gd name="T6" fmla="*/ 116 w 366"/>
                <a:gd name="T7" fmla="*/ 9 h 412"/>
                <a:gd name="T8" fmla="*/ 120 w 366"/>
                <a:gd name="T9" fmla="*/ 34 h 412"/>
                <a:gd name="T10" fmla="*/ 166 w 366"/>
                <a:gd name="T11" fmla="*/ 61 h 412"/>
                <a:gd name="T12" fmla="*/ 180 w 366"/>
                <a:gd name="T13" fmla="*/ 49 h 412"/>
                <a:gd name="T14" fmla="*/ 207 w 366"/>
                <a:gd name="T15" fmla="*/ 49 h 412"/>
                <a:gd name="T16" fmla="*/ 228 w 366"/>
                <a:gd name="T17" fmla="*/ 73 h 412"/>
                <a:gd name="T18" fmla="*/ 242 w 366"/>
                <a:gd name="T19" fmla="*/ 64 h 412"/>
                <a:gd name="T20" fmla="*/ 282 w 366"/>
                <a:gd name="T21" fmla="*/ 74 h 412"/>
                <a:gd name="T22" fmla="*/ 296 w 366"/>
                <a:gd name="T23" fmla="*/ 56 h 412"/>
                <a:gd name="T24" fmla="*/ 321 w 366"/>
                <a:gd name="T25" fmla="*/ 70 h 412"/>
                <a:gd name="T26" fmla="*/ 366 w 366"/>
                <a:gd name="T27" fmla="*/ 68 h 412"/>
                <a:gd name="T28" fmla="*/ 293 w 366"/>
                <a:gd name="T29" fmla="*/ 119 h 412"/>
                <a:gd name="T30" fmla="*/ 257 w 366"/>
                <a:gd name="T31" fmla="*/ 164 h 412"/>
                <a:gd name="T32" fmla="*/ 264 w 366"/>
                <a:gd name="T33" fmla="*/ 229 h 412"/>
                <a:gd name="T34" fmla="*/ 239 w 366"/>
                <a:gd name="T35" fmla="*/ 256 h 412"/>
                <a:gd name="T36" fmla="*/ 249 w 366"/>
                <a:gd name="T37" fmla="*/ 275 h 412"/>
                <a:gd name="T38" fmla="*/ 249 w 366"/>
                <a:gd name="T39" fmla="*/ 323 h 412"/>
                <a:gd name="T40" fmla="*/ 274 w 366"/>
                <a:gd name="T41" fmla="*/ 323 h 412"/>
                <a:gd name="T42" fmla="*/ 311 w 366"/>
                <a:gd name="T43" fmla="*/ 358 h 412"/>
                <a:gd name="T44" fmla="*/ 326 w 366"/>
                <a:gd name="T45" fmla="*/ 400 h 412"/>
                <a:gd name="T46" fmla="*/ 67 w 366"/>
                <a:gd name="T47" fmla="*/ 412 h 412"/>
                <a:gd name="T48" fmla="*/ 68 w 366"/>
                <a:gd name="T49" fmla="*/ 298 h 412"/>
                <a:gd name="T50" fmla="*/ 45 w 366"/>
                <a:gd name="T51" fmla="*/ 273 h 412"/>
                <a:gd name="T52" fmla="*/ 53 w 366"/>
                <a:gd name="T53" fmla="*/ 243 h 412"/>
                <a:gd name="T54" fmla="*/ 61 w 366"/>
                <a:gd name="T55" fmla="*/ 226 h 412"/>
                <a:gd name="T56" fmla="*/ 45 w 366"/>
                <a:gd name="T57" fmla="*/ 147 h 412"/>
                <a:gd name="T58" fmla="*/ 23 w 366"/>
                <a:gd name="T59" fmla="*/ 95 h 412"/>
                <a:gd name="T60" fmla="*/ 0 w 366"/>
                <a:gd name="T61" fmla="*/ 3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6" h="412">
                  <a:moveTo>
                    <a:pt x="0" y="32"/>
                  </a:moveTo>
                  <a:lnTo>
                    <a:pt x="96" y="32"/>
                  </a:lnTo>
                  <a:lnTo>
                    <a:pt x="95" y="0"/>
                  </a:lnTo>
                  <a:lnTo>
                    <a:pt x="116" y="9"/>
                  </a:lnTo>
                  <a:lnTo>
                    <a:pt x="120" y="34"/>
                  </a:lnTo>
                  <a:lnTo>
                    <a:pt x="166" y="61"/>
                  </a:lnTo>
                  <a:lnTo>
                    <a:pt x="180" y="49"/>
                  </a:lnTo>
                  <a:lnTo>
                    <a:pt x="207" y="49"/>
                  </a:lnTo>
                  <a:lnTo>
                    <a:pt x="228" y="73"/>
                  </a:lnTo>
                  <a:lnTo>
                    <a:pt x="242" y="64"/>
                  </a:lnTo>
                  <a:lnTo>
                    <a:pt x="282" y="74"/>
                  </a:lnTo>
                  <a:lnTo>
                    <a:pt x="296" y="56"/>
                  </a:lnTo>
                  <a:lnTo>
                    <a:pt x="321" y="70"/>
                  </a:lnTo>
                  <a:lnTo>
                    <a:pt x="366" y="68"/>
                  </a:lnTo>
                  <a:lnTo>
                    <a:pt x="293" y="119"/>
                  </a:lnTo>
                  <a:lnTo>
                    <a:pt x="257" y="164"/>
                  </a:lnTo>
                  <a:lnTo>
                    <a:pt x="264" y="229"/>
                  </a:lnTo>
                  <a:lnTo>
                    <a:pt x="239" y="256"/>
                  </a:lnTo>
                  <a:lnTo>
                    <a:pt x="249" y="275"/>
                  </a:lnTo>
                  <a:lnTo>
                    <a:pt x="249" y="323"/>
                  </a:lnTo>
                  <a:lnTo>
                    <a:pt x="274" y="323"/>
                  </a:lnTo>
                  <a:lnTo>
                    <a:pt x="311" y="358"/>
                  </a:lnTo>
                  <a:lnTo>
                    <a:pt x="326" y="400"/>
                  </a:lnTo>
                  <a:lnTo>
                    <a:pt x="67" y="412"/>
                  </a:lnTo>
                  <a:lnTo>
                    <a:pt x="68" y="298"/>
                  </a:lnTo>
                  <a:lnTo>
                    <a:pt x="45" y="273"/>
                  </a:lnTo>
                  <a:lnTo>
                    <a:pt x="53" y="243"/>
                  </a:lnTo>
                  <a:lnTo>
                    <a:pt x="61" y="226"/>
                  </a:lnTo>
                  <a:lnTo>
                    <a:pt x="45" y="147"/>
                  </a:lnTo>
                  <a:lnTo>
                    <a:pt x="23" y="9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bg2"/>
            </a:solidFill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34" name="Freeform 37"/>
            <p:cNvSpPr>
              <a:spLocks noChangeAspect="1"/>
            </p:cNvSpPr>
            <p:nvPr/>
          </p:nvSpPr>
          <p:spPr bwMode="gray">
            <a:xfrm>
              <a:off x="5737493" y="1181356"/>
              <a:ext cx="471283" cy="519400"/>
            </a:xfrm>
            <a:custGeom>
              <a:avLst/>
              <a:gdLst>
                <a:gd name="T0" fmla="*/ 20 w 278"/>
                <a:gd name="T1" fmla="*/ 22 h 325"/>
                <a:gd name="T2" fmla="*/ 41 w 278"/>
                <a:gd name="T3" fmla="*/ 19 h 325"/>
                <a:gd name="T4" fmla="*/ 60 w 278"/>
                <a:gd name="T5" fmla="*/ 19 h 325"/>
                <a:gd name="T6" fmla="*/ 72 w 278"/>
                <a:gd name="T7" fmla="*/ 0 h 325"/>
                <a:gd name="T8" fmla="*/ 81 w 278"/>
                <a:gd name="T9" fmla="*/ 24 h 325"/>
                <a:gd name="T10" fmla="*/ 111 w 278"/>
                <a:gd name="T11" fmla="*/ 24 h 325"/>
                <a:gd name="T12" fmla="*/ 127 w 278"/>
                <a:gd name="T13" fmla="*/ 46 h 325"/>
                <a:gd name="T14" fmla="*/ 158 w 278"/>
                <a:gd name="T15" fmla="*/ 40 h 325"/>
                <a:gd name="T16" fmla="*/ 179 w 278"/>
                <a:gd name="T17" fmla="*/ 54 h 325"/>
                <a:gd name="T18" fmla="*/ 218 w 278"/>
                <a:gd name="T19" fmla="*/ 64 h 325"/>
                <a:gd name="T20" fmla="*/ 225 w 278"/>
                <a:gd name="T21" fmla="*/ 81 h 325"/>
                <a:gd name="T22" fmla="*/ 245 w 278"/>
                <a:gd name="T23" fmla="*/ 82 h 325"/>
                <a:gd name="T24" fmla="*/ 239 w 278"/>
                <a:gd name="T25" fmla="*/ 99 h 325"/>
                <a:gd name="T26" fmla="*/ 246 w 278"/>
                <a:gd name="T27" fmla="*/ 118 h 325"/>
                <a:gd name="T28" fmla="*/ 233 w 278"/>
                <a:gd name="T29" fmla="*/ 142 h 325"/>
                <a:gd name="T30" fmla="*/ 242 w 278"/>
                <a:gd name="T31" fmla="*/ 147 h 325"/>
                <a:gd name="T32" fmla="*/ 264 w 278"/>
                <a:gd name="T33" fmla="*/ 121 h 325"/>
                <a:gd name="T34" fmla="*/ 263 w 278"/>
                <a:gd name="T35" fmla="*/ 112 h 325"/>
                <a:gd name="T36" fmla="*/ 272 w 278"/>
                <a:gd name="T37" fmla="*/ 108 h 325"/>
                <a:gd name="T38" fmla="*/ 278 w 278"/>
                <a:gd name="T39" fmla="*/ 121 h 325"/>
                <a:gd name="T40" fmla="*/ 261 w 278"/>
                <a:gd name="T41" fmla="*/ 139 h 325"/>
                <a:gd name="T42" fmla="*/ 254 w 278"/>
                <a:gd name="T43" fmla="*/ 180 h 325"/>
                <a:gd name="T44" fmla="*/ 254 w 278"/>
                <a:gd name="T45" fmla="*/ 249 h 325"/>
                <a:gd name="T46" fmla="*/ 264 w 278"/>
                <a:gd name="T47" fmla="*/ 261 h 325"/>
                <a:gd name="T48" fmla="*/ 260 w 278"/>
                <a:gd name="T49" fmla="*/ 304 h 325"/>
                <a:gd name="T50" fmla="*/ 128 w 278"/>
                <a:gd name="T51" fmla="*/ 325 h 325"/>
                <a:gd name="T52" fmla="*/ 95 w 278"/>
                <a:gd name="T53" fmla="*/ 305 h 325"/>
                <a:gd name="T54" fmla="*/ 102 w 278"/>
                <a:gd name="T55" fmla="*/ 279 h 325"/>
                <a:gd name="T56" fmla="*/ 86 w 278"/>
                <a:gd name="T57" fmla="*/ 251 h 325"/>
                <a:gd name="T58" fmla="*/ 72 w 278"/>
                <a:gd name="T59" fmla="*/ 216 h 325"/>
                <a:gd name="T60" fmla="*/ 35 w 278"/>
                <a:gd name="T61" fmla="*/ 181 h 325"/>
                <a:gd name="T62" fmla="*/ 12 w 278"/>
                <a:gd name="T63" fmla="*/ 181 h 325"/>
                <a:gd name="T64" fmla="*/ 12 w 278"/>
                <a:gd name="T65" fmla="*/ 133 h 325"/>
                <a:gd name="T66" fmla="*/ 0 w 278"/>
                <a:gd name="T67" fmla="*/ 115 h 325"/>
                <a:gd name="T68" fmla="*/ 26 w 278"/>
                <a:gd name="T69" fmla="*/ 87 h 325"/>
                <a:gd name="T70" fmla="*/ 20 w 278"/>
                <a:gd name="T71" fmla="*/ 22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8" h="325">
                  <a:moveTo>
                    <a:pt x="20" y="22"/>
                  </a:moveTo>
                  <a:lnTo>
                    <a:pt x="41" y="19"/>
                  </a:lnTo>
                  <a:lnTo>
                    <a:pt x="60" y="19"/>
                  </a:lnTo>
                  <a:lnTo>
                    <a:pt x="72" y="0"/>
                  </a:lnTo>
                  <a:lnTo>
                    <a:pt x="81" y="24"/>
                  </a:lnTo>
                  <a:lnTo>
                    <a:pt x="111" y="24"/>
                  </a:lnTo>
                  <a:lnTo>
                    <a:pt x="127" y="46"/>
                  </a:lnTo>
                  <a:lnTo>
                    <a:pt x="158" y="40"/>
                  </a:lnTo>
                  <a:lnTo>
                    <a:pt x="179" y="54"/>
                  </a:lnTo>
                  <a:lnTo>
                    <a:pt x="218" y="64"/>
                  </a:lnTo>
                  <a:lnTo>
                    <a:pt x="225" y="81"/>
                  </a:lnTo>
                  <a:lnTo>
                    <a:pt x="245" y="82"/>
                  </a:lnTo>
                  <a:lnTo>
                    <a:pt x="239" y="99"/>
                  </a:lnTo>
                  <a:lnTo>
                    <a:pt x="246" y="118"/>
                  </a:lnTo>
                  <a:lnTo>
                    <a:pt x="233" y="142"/>
                  </a:lnTo>
                  <a:lnTo>
                    <a:pt x="242" y="147"/>
                  </a:lnTo>
                  <a:lnTo>
                    <a:pt x="264" y="121"/>
                  </a:lnTo>
                  <a:lnTo>
                    <a:pt x="263" y="112"/>
                  </a:lnTo>
                  <a:lnTo>
                    <a:pt x="272" y="108"/>
                  </a:lnTo>
                  <a:lnTo>
                    <a:pt x="278" y="121"/>
                  </a:lnTo>
                  <a:lnTo>
                    <a:pt x="261" y="139"/>
                  </a:lnTo>
                  <a:lnTo>
                    <a:pt x="254" y="180"/>
                  </a:lnTo>
                  <a:lnTo>
                    <a:pt x="254" y="249"/>
                  </a:lnTo>
                  <a:lnTo>
                    <a:pt x="264" y="261"/>
                  </a:lnTo>
                  <a:lnTo>
                    <a:pt x="260" y="304"/>
                  </a:lnTo>
                  <a:lnTo>
                    <a:pt x="128" y="325"/>
                  </a:lnTo>
                  <a:lnTo>
                    <a:pt x="95" y="305"/>
                  </a:lnTo>
                  <a:lnTo>
                    <a:pt x="102" y="279"/>
                  </a:lnTo>
                  <a:lnTo>
                    <a:pt x="86" y="251"/>
                  </a:lnTo>
                  <a:lnTo>
                    <a:pt x="72" y="216"/>
                  </a:lnTo>
                  <a:lnTo>
                    <a:pt x="35" y="181"/>
                  </a:lnTo>
                  <a:lnTo>
                    <a:pt x="12" y="181"/>
                  </a:lnTo>
                  <a:lnTo>
                    <a:pt x="12" y="133"/>
                  </a:lnTo>
                  <a:lnTo>
                    <a:pt x="0" y="115"/>
                  </a:lnTo>
                  <a:lnTo>
                    <a:pt x="26" y="87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chemeClr val="bg2"/>
            </a:solidFill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35" name="Freeform 38"/>
            <p:cNvSpPr>
              <a:spLocks noChangeAspect="1"/>
            </p:cNvSpPr>
            <p:nvPr/>
          </p:nvSpPr>
          <p:spPr bwMode="gray">
            <a:xfrm>
              <a:off x="5439127" y="1592081"/>
              <a:ext cx="547570" cy="335612"/>
            </a:xfrm>
            <a:custGeom>
              <a:avLst/>
              <a:gdLst>
                <a:gd name="T0" fmla="*/ 5 w 323"/>
                <a:gd name="T1" fmla="*/ 11 h 210"/>
                <a:gd name="T2" fmla="*/ 0 w 323"/>
                <a:gd name="T3" fmla="*/ 48 h 210"/>
                <a:gd name="T4" fmla="*/ 7 w 323"/>
                <a:gd name="T5" fmla="*/ 87 h 210"/>
                <a:gd name="T6" fmla="*/ 37 w 323"/>
                <a:gd name="T7" fmla="*/ 167 h 210"/>
                <a:gd name="T8" fmla="*/ 54 w 323"/>
                <a:gd name="T9" fmla="*/ 210 h 210"/>
                <a:gd name="T10" fmla="*/ 244 w 323"/>
                <a:gd name="T11" fmla="*/ 200 h 210"/>
                <a:gd name="T12" fmla="*/ 275 w 323"/>
                <a:gd name="T13" fmla="*/ 210 h 210"/>
                <a:gd name="T14" fmla="*/ 294 w 323"/>
                <a:gd name="T15" fmla="*/ 169 h 210"/>
                <a:gd name="T16" fmla="*/ 287 w 323"/>
                <a:gd name="T17" fmla="*/ 140 h 210"/>
                <a:gd name="T18" fmla="*/ 319 w 323"/>
                <a:gd name="T19" fmla="*/ 134 h 210"/>
                <a:gd name="T20" fmla="*/ 323 w 323"/>
                <a:gd name="T21" fmla="*/ 88 h 210"/>
                <a:gd name="T22" fmla="*/ 304 w 323"/>
                <a:gd name="T23" fmla="*/ 68 h 210"/>
                <a:gd name="T24" fmla="*/ 271 w 323"/>
                <a:gd name="T25" fmla="*/ 48 h 210"/>
                <a:gd name="T26" fmla="*/ 278 w 323"/>
                <a:gd name="T27" fmla="*/ 20 h 210"/>
                <a:gd name="T28" fmla="*/ 264 w 323"/>
                <a:gd name="T29" fmla="*/ 0 h 210"/>
                <a:gd name="T30" fmla="*/ 193 w 323"/>
                <a:gd name="T31" fmla="*/ 3 h 210"/>
                <a:gd name="T32" fmla="*/ 121 w 323"/>
                <a:gd name="T33" fmla="*/ 6 h 210"/>
                <a:gd name="T34" fmla="*/ 5 w 323"/>
                <a:gd name="T35" fmla="*/ 11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3" h="210">
                  <a:moveTo>
                    <a:pt x="5" y="11"/>
                  </a:moveTo>
                  <a:lnTo>
                    <a:pt x="0" y="48"/>
                  </a:lnTo>
                  <a:lnTo>
                    <a:pt x="7" y="87"/>
                  </a:lnTo>
                  <a:lnTo>
                    <a:pt x="37" y="167"/>
                  </a:lnTo>
                  <a:lnTo>
                    <a:pt x="54" y="210"/>
                  </a:lnTo>
                  <a:lnTo>
                    <a:pt x="244" y="200"/>
                  </a:lnTo>
                  <a:lnTo>
                    <a:pt x="275" y="210"/>
                  </a:lnTo>
                  <a:lnTo>
                    <a:pt x="294" y="169"/>
                  </a:lnTo>
                  <a:lnTo>
                    <a:pt x="287" y="140"/>
                  </a:lnTo>
                  <a:lnTo>
                    <a:pt x="319" y="134"/>
                  </a:lnTo>
                  <a:lnTo>
                    <a:pt x="323" y="88"/>
                  </a:lnTo>
                  <a:lnTo>
                    <a:pt x="304" y="68"/>
                  </a:lnTo>
                  <a:lnTo>
                    <a:pt x="271" y="48"/>
                  </a:lnTo>
                  <a:lnTo>
                    <a:pt x="278" y="20"/>
                  </a:lnTo>
                  <a:lnTo>
                    <a:pt x="264" y="0"/>
                  </a:lnTo>
                  <a:lnTo>
                    <a:pt x="193" y="3"/>
                  </a:lnTo>
                  <a:lnTo>
                    <a:pt x="121" y="6"/>
                  </a:lnTo>
                  <a:lnTo>
                    <a:pt x="5" y="11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36" name="Freeform 39"/>
            <p:cNvSpPr>
              <a:spLocks noChangeAspect="1"/>
            </p:cNvSpPr>
            <p:nvPr/>
          </p:nvSpPr>
          <p:spPr bwMode="gray">
            <a:xfrm>
              <a:off x="5922277" y="1107841"/>
              <a:ext cx="506883" cy="206162"/>
            </a:xfrm>
            <a:custGeom>
              <a:avLst/>
              <a:gdLst>
                <a:gd name="T0" fmla="*/ 0 w 299"/>
                <a:gd name="T1" fmla="*/ 71 h 129"/>
                <a:gd name="T2" fmla="*/ 67 w 299"/>
                <a:gd name="T3" fmla="*/ 0 h 129"/>
                <a:gd name="T4" fmla="*/ 55 w 299"/>
                <a:gd name="T5" fmla="*/ 29 h 129"/>
                <a:gd name="T6" fmla="*/ 64 w 299"/>
                <a:gd name="T7" fmla="*/ 38 h 129"/>
                <a:gd name="T8" fmla="*/ 85 w 299"/>
                <a:gd name="T9" fmla="*/ 26 h 129"/>
                <a:gd name="T10" fmla="*/ 131 w 299"/>
                <a:gd name="T11" fmla="*/ 44 h 129"/>
                <a:gd name="T12" fmla="*/ 151 w 299"/>
                <a:gd name="T13" fmla="*/ 29 h 129"/>
                <a:gd name="T14" fmla="*/ 213 w 299"/>
                <a:gd name="T15" fmla="*/ 21 h 129"/>
                <a:gd name="T16" fmla="*/ 225 w 299"/>
                <a:gd name="T17" fmla="*/ 39 h 129"/>
                <a:gd name="T18" fmla="*/ 249 w 299"/>
                <a:gd name="T19" fmla="*/ 35 h 129"/>
                <a:gd name="T20" fmla="*/ 296 w 299"/>
                <a:gd name="T21" fmla="*/ 54 h 129"/>
                <a:gd name="T22" fmla="*/ 299 w 299"/>
                <a:gd name="T23" fmla="*/ 68 h 129"/>
                <a:gd name="T24" fmla="*/ 248 w 299"/>
                <a:gd name="T25" fmla="*/ 80 h 129"/>
                <a:gd name="T26" fmla="*/ 233 w 299"/>
                <a:gd name="T27" fmla="*/ 71 h 129"/>
                <a:gd name="T28" fmla="*/ 207 w 299"/>
                <a:gd name="T29" fmla="*/ 74 h 129"/>
                <a:gd name="T30" fmla="*/ 177 w 299"/>
                <a:gd name="T31" fmla="*/ 92 h 129"/>
                <a:gd name="T32" fmla="*/ 163 w 299"/>
                <a:gd name="T33" fmla="*/ 93 h 129"/>
                <a:gd name="T34" fmla="*/ 152 w 299"/>
                <a:gd name="T35" fmla="*/ 80 h 129"/>
                <a:gd name="T36" fmla="*/ 135 w 299"/>
                <a:gd name="T37" fmla="*/ 128 h 129"/>
                <a:gd name="T38" fmla="*/ 116 w 299"/>
                <a:gd name="T39" fmla="*/ 129 h 129"/>
                <a:gd name="T40" fmla="*/ 108 w 299"/>
                <a:gd name="T41" fmla="*/ 110 h 129"/>
                <a:gd name="T42" fmla="*/ 68 w 299"/>
                <a:gd name="T43" fmla="*/ 101 h 129"/>
                <a:gd name="T44" fmla="*/ 49 w 299"/>
                <a:gd name="T45" fmla="*/ 87 h 129"/>
                <a:gd name="T46" fmla="*/ 16 w 299"/>
                <a:gd name="T47" fmla="*/ 92 h 129"/>
                <a:gd name="T48" fmla="*/ 0 w 299"/>
                <a:gd name="T49" fmla="*/ 71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9" h="129">
                  <a:moveTo>
                    <a:pt x="0" y="71"/>
                  </a:moveTo>
                  <a:lnTo>
                    <a:pt x="67" y="0"/>
                  </a:lnTo>
                  <a:lnTo>
                    <a:pt x="55" y="29"/>
                  </a:lnTo>
                  <a:lnTo>
                    <a:pt x="64" y="38"/>
                  </a:lnTo>
                  <a:lnTo>
                    <a:pt x="85" y="26"/>
                  </a:lnTo>
                  <a:lnTo>
                    <a:pt x="131" y="44"/>
                  </a:lnTo>
                  <a:lnTo>
                    <a:pt x="151" y="29"/>
                  </a:lnTo>
                  <a:lnTo>
                    <a:pt x="213" y="21"/>
                  </a:lnTo>
                  <a:lnTo>
                    <a:pt x="225" y="39"/>
                  </a:lnTo>
                  <a:lnTo>
                    <a:pt x="249" y="35"/>
                  </a:lnTo>
                  <a:lnTo>
                    <a:pt x="296" y="54"/>
                  </a:lnTo>
                  <a:lnTo>
                    <a:pt x="299" y="68"/>
                  </a:lnTo>
                  <a:lnTo>
                    <a:pt x="248" y="80"/>
                  </a:lnTo>
                  <a:lnTo>
                    <a:pt x="233" y="71"/>
                  </a:lnTo>
                  <a:lnTo>
                    <a:pt x="207" y="74"/>
                  </a:lnTo>
                  <a:lnTo>
                    <a:pt x="177" y="92"/>
                  </a:lnTo>
                  <a:lnTo>
                    <a:pt x="163" y="93"/>
                  </a:lnTo>
                  <a:lnTo>
                    <a:pt x="152" y="80"/>
                  </a:lnTo>
                  <a:lnTo>
                    <a:pt x="135" y="128"/>
                  </a:lnTo>
                  <a:lnTo>
                    <a:pt x="116" y="129"/>
                  </a:lnTo>
                  <a:lnTo>
                    <a:pt x="108" y="110"/>
                  </a:lnTo>
                  <a:lnTo>
                    <a:pt x="68" y="101"/>
                  </a:lnTo>
                  <a:lnTo>
                    <a:pt x="49" y="87"/>
                  </a:lnTo>
                  <a:lnTo>
                    <a:pt x="16" y="92"/>
                  </a:lnTo>
                  <a:lnTo>
                    <a:pt x="0" y="71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37" name="Freeform 40"/>
            <p:cNvSpPr>
              <a:spLocks noChangeAspect="1"/>
            </p:cNvSpPr>
            <p:nvPr/>
          </p:nvSpPr>
          <p:spPr bwMode="gray">
            <a:xfrm>
              <a:off x="6273196" y="1253273"/>
              <a:ext cx="362786" cy="463465"/>
            </a:xfrm>
            <a:custGeom>
              <a:avLst/>
              <a:gdLst>
                <a:gd name="T0" fmla="*/ 54 w 214"/>
                <a:gd name="T1" fmla="*/ 12 h 290"/>
                <a:gd name="T2" fmla="*/ 62 w 214"/>
                <a:gd name="T3" fmla="*/ 30 h 290"/>
                <a:gd name="T4" fmla="*/ 47 w 214"/>
                <a:gd name="T5" fmla="*/ 41 h 290"/>
                <a:gd name="T6" fmla="*/ 46 w 214"/>
                <a:gd name="T7" fmla="*/ 87 h 290"/>
                <a:gd name="T8" fmla="*/ 38 w 214"/>
                <a:gd name="T9" fmla="*/ 57 h 290"/>
                <a:gd name="T10" fmla="*/ 7 w 214"/>
                <a:gd name="T11" fmla="*/ 86 h 290"/>
                <a:gd name="T12" fmla="*/ 0 w 214"/>
                <a:gd name="T13" fmla="*/ 169 h 290"/>
                <a:gd name="T14" fmla="*/ 20 w 214"/>
                <a:gd name="T15" fmla="*/ 210 h 290"/>
                <a:gd name="T16" fmla="*/ 22 w 214"/>
                <a:gd name="T17" fmla="*/ 231 h 290"/>
                <a:gd name="T18" fmla="*/ 23 w 214"/>
                <a:gd name="T19" fmla="*/ 248 h 290"/>
                <a:gd name="T20" fmla="*/ 22 w 214"/>
                <a:gd name="T21" fmla="*/ 263 h 290"/>
                <a:gd name="T22" fmla="*/ 18 w 214"/>
                <a:gd name="T23" fmla="*/ 290 h 290"/>
                <a:gd name="T24" fmla="*/ 102 w 214"/>
                <a:gd name="T25" fmla="*/ 285 h 290"/>
                <a:gd name="T26" fmla="*/ 213 w 214"/>
                <a:gd name="T27" fmla="*/ 275 h 290"/>
                <a:gd name="T28" fmla="*/ 193 w 214"/>
                <a:gd name="T29" fmla="*/ 269 h 290"/>
                <a:gd name="T30" fmla="*/ 182 w 214"/>
                <a:gd name="T31" fmla="*/ 254 h 290"/>
                <a:gd name="T32" fmla="*/ 199 w 214"/>
                <a:gd name="T33" fmla="*/ 241 h 290"/>
                <a:gd name="T34" fmla="*/ 199 w 214"/>
                <a:gd name="T35" fmla="*/ 225 h 290"/>
                <a:gd name="T36" fmla="*/ 191 w 214"/>
                <a:gd name="T37" fmla="*/ 211 h 290"/>
                <a:gd name="T38" fmla="*/ 199 w 214"/>
                <a:gd name="T39" fmla="*/ 201 h 290"/>
                <a:gd name="T40" fmla="*/ 214 w 214"/>
                <a:gd name="T41" fmla="*/ 202 h 290"/>
                <a:gd name="T42" fmla="*/ 211 w 214"/>
                <a:gd name="T43" fmla="*/ 162 h 290"/>
                <a:gd name="T44" fmla="*/ 207 w 214"/>
                <a:gd name="T45" fmla="*/ 138 h 290"/>
                <a:gd name="T46" fmla="*/ 198 w 214"/>
                <a:gd name="T47" fmla="*/ 123 h 290"/>
                <a:gd name="T48" fmla="*/ 189 w 214"/>
                <a:gd name="T49" fmla="*/ 114 h 290"/>
                <a:gd name="T50" fmla="*/ 175 w 214"/>
                <a:gd name="T51" fmla="*/ 111 h 290"/>
                <a:gd name="T52" fmla="*/ 162 w 214"/>
                <a:gd name="T53" fmla="*/ 111 h 290"/>
                <a:gd name="T54" fmla="*/ 148 w 214"/>
                <a:gd name="T55" fmla="*/ 130 h 290"/>
                <a:gd name="T56" fmla="*/ 139 w 214"/>
                <a:gd name="T57" fmla="*/ 136 h 290"/>
                <a:gd name="T58" fmla="*/ 133 w 214"/>
                <a:gd name="T59" fmla="*/ 138 h 290"/>
                <a:gd name="T60" fmla="*/ 126 w 214"/>
                <a:gd name="T61" fmla="*/ 135 h 290"/>
                <a:gd name="T62" fmla="*/ 124 w 214"/>
                <a:gd name="T63" fmla="*/ 126 h 290"/>
                <a:gd name="T64" fmla="*/ 126 w 214"/>
                <a:gd name="T65" fmla="*/ 120 h 290"/>
                <a:gd name="T66" fmla="*/ 132 w 214"/>
                <a:gd name="T67" fmla="*/ 114 h 290"/>
                <a:gd name="T68" fmla="*/ 138 w 214"/>
                <a:gd name="T69" fmla="*/ 111 h 290"/>
                <a:gd name="T70" fmla="*/ 144 w 214"/>
                <a:gd name="T71" fmla="*/ 110 h 290"/>
                <a:gd name="T72" fmla="*/ 144 w 214"/>
                <a:gd name="T73" fmla="*/ 99 h 290"/>
                <a:gd name="T74" fmla="*/ 160 w 214"/>
                <a:gd name="T75" fmla="*/ 87 h 290"/>
                <a:gd name="T76" fmla="*/ 144 w 214"/>
                <a:gd name="T77" fmla="*/ 49 h 290"/>
                <a:gd name="T78" fmla="*/ 144 w 214"/>
                <a:gd name="T79" fmla="*/ 31 h 290"/>
                <a:gd name="T80" fmla="*/ 117 w 214"/>
                <a:gd name="T81" fmla="*/ 24 h 290"/>
                <a:gd name="T82" fmla="*/ 78 w 214"/>
                <a:gd name="T83" fmla="*/ 0 h 290"/>
                <a:gd name="T84" fmla="*/ 54 w 214"/>
                <a:gd name="T85" fmla="*/ 12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4" h="290">
                  <a:moveTo>
                    <a:pt x="54" y="12"/>
                  </a:moveTo>
                  <a:lnTo>
                    <a:pt x="62" y="30"/>
                  </a:lnTo>
                  <a:lnTo>
                    <a:pt x="47" y="41"/>
                  </a:lnTo>
                  <a:lnTo>
                    <a:pt x="46" y="87"/>
                  </a:lnTo>
                  <a:lnTo>
                    <a:pt x="38" y="57"/>
                  </a:lnTo>
                  <a:lnTo>
                    <a:pt x="7" y="86"/>
                  </a:lnTo>
                  <a:lnTo>
                    <a:pt x="0" y="169"/>
                  </a:lnTo>
                  <a:lnTo>
                    <a:pt x="20" y="210"/>
                  </a:lnTo>
                  <a:lnTo>
                    <a:pt x="22" y="231"/>
                  </a:lnTo>
                  <a:lnTo>
                    <a:pt x="23" y="248"/>
                  </a:lnTo>
                  <a:lnTo>
                    <a:pt x="22" y="263"/>
                  </a:lnTo>
                  <a:lnTo>
                    <a:pt x="18" y="290"/>
                  </a:lnTo>
                  <a:lnTo>
                    <a:pt x="102" y="285"/>
                  </a:lnTo>
                  <a:lnTo>
                    <a:pt x="213" y="275"/>
                  </a:lnTo>
                  <a:lnTo>
                    <a:pt x="193" y="269"/>
                  </a:lnTo>
                  <a:lnTo>
                    <a:pt x="182" y="254"/>
                  </a:lnTo>
                  <a:lnTo>
                    <a:pt x="199" y="241"/>
                  </a:lnTo>
                  <a:lnTo>
                    <a:pt x="199" y="225"/>
                  </a:lnTo>
                  <a:lnTo>
                    <a:pt x="191" y="211"/>
                  </a:lnTo>
                  <a:lnTo>
                    <a:pt x="199" y="201"/>
                  </a:lnTo>
                  <a:lnTo>
                    <a:pt x="214" y="202"/>
                  </a:lnTo>
                  <a:lnTo>
                    <a:pt x="211" y="162"/>
                  </a:lnTo>
                  <a:lnTo>
                    <a:pt x="207" y="138"/>
                  </a:lnTo>
                  <a:lnTo>
                    <a:pt x="198" y="123"/>
                  </a:lnTo>
                  <a:lnTo>
                    <a:pt x="189" y="114"/>
                  </a:lnTo>
                  <a:lnTo>
                    <a:pt x="175" y="111"/>
                  </a:lnTo>
                  <a:lnTo>
                    <a:pt x="162" y="111"/>
                  </a:lnTo>
                  <a:lnTo>
                    <a:pt x="148" y="130"/>
                  </a:lnTo>
                  <a:lnTo>
                    <a:pt x="139" y="136"/>
                  </a:lnTo>
                  <a:lnTo>
                    <a:pt x="133" y="138"/>
                  </a:lnTo>
                  <a:lnTo>
                    <a:pt x="126" y="135"/>
                  </a:lnTo>
                  <a:lnTo>
                    <a:pt x="124" y="126"/>
                  </a:lnTo>
                  <a:lnTo>
                    <a:pt x="126" y="120"/>
                  </a:lnTo>
                  <a:lnTo>
                    <a:pt x="132" y="114"/>
                  </a:lnTo>
                  <a:lnTo>
                    <a:pt x="138" y="111"/>
                  </a:lnTo>
                  <a:lnTo>
                    <a:pt x="144" y="110"/>
                  </a:lnTo>
                  <a:lnTo>
                    <a:pt x="144" y="99"/>
                  </a:lnTo>
                  <a:lnTo>
                    <a:pt x="160" y="87"/>
                  </a:lnTo>
                  <a:lnTo>
                    <a:pt x="144" y="49"/>
                  </a:lnTo>
                  <a:lnTo>
                    <a:pt x="144" y="31"/>
                  </a:lnTo>
                  <a:lnTo>
                    <a:pt x="117" y="24"/>
                  </a:lnTo>
                  <a:lnTo>
                    <a:pt x="78" y="0"/>
                  </a:lnTo>
                  <a:lnTo>
                    <a:pt x="54" y="12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38" name="Freeform 41"/>
            <p:cNvSpPr>
              <a:spLocks noChangeAspect="1"/>
            </p:cNvSpPr>
            <p:nvPr/>
          </p:nvSpPr>
          <p:spPr bwMode="gray">
            <a:xfrm>
              <a:off x="5878200" y="1663998"/>
              <a:ext cx="393301" cy="612093"/>
            </a:xfrm>
            <a:custGeom>
              <a:avLst/>
              <a:gdLst>
                <a:gd name="T0" fmla="*/ 43 w 232"/>
                <a:gd name="T1" fmla="*/ 22 h 383"/>
                <a:gd name="T2" fmla="*/ 176 w 232"/>
                <a:gd name="T3" fmla="*/ 0 h 383"/>
                <a:gd name="T4" fmla="*/ 197 w 232"/>
                <a:gd name="T5" fmla="*/ 47 h 383"/>
                <a:gd name="T6" fmla="*/ 224 w 232"/>
                <a:gd name="T7" fmla="*/ 243 h 383"/>
                <a:gd name="T8" fmla="*/ 232 w 232"/>
                <a:gd name="T9" fmla="*/ 269 h 383"/>
                <a:gd name="T10" fmla="*/ 211 w 232"/>
                <a:gd name="T11" fmla="*/ 321 h 383"/>
                <a:gd name="T12" fmla="*/ 211 w 232"/>
                <a:gd name="T13" fmla="*/ 357 h 383"/>
                <a:gd name="T14" fmla="*/ 187 w 232"/>
                <a:gd name="T15" fmla="*/ 353 h 383"/>
                <a:gd name="T16" fmla="*/ 188 w 232"/>
                <a:gd name="T17" fmla="*/ 383 h 383"/>
                <a:gd name="T18" fmla="*/ 163 w 232"/>
                <a:gd name="T19" fmla="*/ 371 h 383"/>
                <a:gd name="T20" fmla="*/ 150 w 232"/>
                <a:gd name="T21" fmla="*/ 375 h 383"/>
                <a:gd name="T22" fmla="*/ 131 w 232"/>
                <a:gd name="T23" fmla="*/ 372 h 383"/>
                <a:gd name="T24" fmla="*/ 117 w 232"/>
                <a:gd name="T25" fmla="*/ 326 h 383"/>
                <a:gd name="T26" fmla="*/ 90 w 232"/>
                <a:gd name="T27" fmla="*/ 312 h 383"/>
                <a:gd name="T28" fmla="*/ 90 w 232"/>
                <a:gd name="T29" fmla="*/ 263 h 383"/>
                <a:gd name="T30" fmla="*/ 63 w 232"/>
                <a:gd name="T31" fmla="*/ 269 h 383"/>
                <a:gd name="T32" fmla="*/ 48 w 232"/>
                <a:gd name="T33" fmla="*/ 233 h 383"/>
                <a:gd name="T34" fmla="*/ 0 w 232"/>
                <a:gd name="T35" fmla="*/ 191 h 383"/>
                <a:gd name="T36" fmla="*/ 35 w 232"/>
                <a:gd name="T37" fmla="*/ 125 h 383"/>
                <a:gd name="T38" fmla="*/ 25 w 232"/>
                <a:gd name="T39" fmla="*/ 94 h 383"/>
                <a:gd name="T40" fmla="*/ 60 w 232"/>
                <a:gd name="T41" fmla="*/ 88 h 383"/>
                <a:gd name="T42" fmla="*/ 63 w 232"/>
                <a:gd name="T43" fmla="*/ 45 h 383"/>
                <a:gd name="T44" fmla="*/ 43 w 232"/>
                <a:gd name="T45" fmla="*/ 22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2" h="383">
                  <a:moveTo>
                    <a:pt x="43" y="22"/>
                  </a:moveTo>
                  <a:lnTo>
                    <a:pt x="176" y="0"/>
                  </a:lnTo>
                  <a:lnTo>
                    <a:pt x="197" y="47"/>
                  </a:lnTo>
                  <a:lnTo>
                    <a:pt x="224" y="243"/>
                  </a:lnTo>
                  <a:lnTo>
                    <a:pt x="232" y="269"/>
                  </a:lnTo>
                  <a:lnTo>
                    <a:pt x="211" y="321"/>
                  </a:lnTo>
                  <a:lnTo>
                    <a:pt x="211" y="357"/>
                  </a:lnTo>
                  <a:lnTo>
                    <a:pt x="187" y="353"/>
                  </a:lnTo>
                  <a:lnTo>
                    <a:pt x="188" y="383"/>
                  </a:lnTo>
                  <a:lnTo>
                    <a:pt x="163" y="371"/>
                  </a:lnTo>
                  <a:lnTo>
                    <a:pt x="150" y="375"/>
                  </a:lnTo>
                  <a:lnTo>
                    <a:pt x="131" y="372"/>
                  </a:lnTo>
                  <a:lnTo>
                    <a:pt x="117" y="326"/>
                  </a:lnTo>
                  <a:lnTo>
                    <a:pt x="90" y="312"/>
                  </a:lnTo>
                  <a:lnTo>
                    <a:pt x="90" y="263"/>
                  </a:lnTo>
                  <a:lnTo>
                    <a:pt x="63" y="269"/>
                  </a:lnTo>
                  <a:lnTo>
                    <a:pt x="48" y="233"/>
                  </a:lnTo>
                  <a:lnTo>
                    <a:pt x="0" y="191"/>
                  </a:lnTo>
                  <a:lnTo>
                    <a:pt x="35" y="125"/>
                  </a:lnTo>
                  <a:lnTo>
                    <a:pt x="25" y="94"/>
                  </a:lnTo>
                  <a:lnTo>
                    <a:pt x="60" y="88"/>
                  </a:lnTo>
                  <a:lnTo>
                    <a:pt x="63" y="45"/>
                  </a:lnTo>
                  <a:lnTo>
                    <a:pt x="43" y="22"/>
                  </a:lnTo>
                  <a:close/>
                </a:path>
              </a:pathLst>
            </a:custGeom>
            <a:solidFill>
              <a:schemeClr val="bg2"/>
            </a:solidFill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39" name="Freeform 42"/>
            <p:cNvSpPr>
              <a:spLocks noChangeAspect="1"/>
            </p:cNvSpPr>
            <p:nvPr/>
          </p:nvSpPr>
          <p:spPr bwMode="gray">
            <a:xfrm>
              <a:off x="5528976" y="1911712"/>
              <a:ext cx="623857" cy="484241"/>
            </a:xfrm>
            <a:custGeom>
              <a:avLst/>
              <a:gdLst>
                <a:gd name="T0" fmla="*/ 0 w 368"/>
                <a:gd name="T1" fmla="*/ 10 h 303"/>
                <a:gd name="T2" fmla="*/ 161 w 368"/>
                <a:gd name="T3" fmla="*/ 0 h 303"/>
                <a:gd name="T4" fmla="*/ 195 w 368"/>
                <a:gd name="T5" fmla="*/ 0 h 303"/>
                <a:gd name="T6" fmla="*/ 221 w 368"/>
                <a:gd name="T7" fmla="*/ 9 h 303"/>
                <a:gd name="T8" fmla="*/ 207 w 368"/>
                <a:gd name="T9" fmla="*/ 35 h 303"/>
                <a:gd name="T10" fmla="*/ 254 w 368"/>
                <a:gd name="T11" fmla="*/ 78 h 303"/>
                <a:gd name="T12" fmla="*/ 269 w 368"/>
                <a:gd name="T13" fmla="*/ 114 h 303"/>
                <a:gd name="T14" fmla="*/ 297 w 368"/>
                <a:gd name="T15" fmla="*/ 105 h 303"/>
                <a:gd name="T16" fmla="*/ 296 w 368"/>
                <a:gd name="T17" fmla="*/ 156 h 303"/>
                <a:gd name="T18" fmla="*/ 324 w 368"/>
                <a:gd name="T19" fmla="*/ 171 h 303"/>
                <a:gd name="T20" fmla="*/ 337 w 368"/>
                <a:gd name="T21" fmla="*/ 216 h 303"/>
                <a:gd name="T22" fmla="*/ 357 w 368"/>
                <a:gd name="T23" fmla="*/ 220 h 303"/>
                <a:gd name="T24" fmla="*/ 368 w 368"/>
                <a:gd name="T25" fmla="*/ 239 h 303"/>
                <a:gd name="T26" fmla="*/ 343 w 368"/>
                <a:gd name="T27" fmla="*/ 265 h 303"/>
                <a:gd name="T28" fmla="*/ 335 w 368"/>
                <a:gd name="T29" fmla="*/ 295 h 303"/>
                <a:gd name="T30" fmla="*/ 300 w 368"/>
                <a:gd name="T31" fmla="*/ 303 h 303"/>
                <a:gd name="T32" fmla="*/ 309 w 368"/>
                <a:gd name="T33" fmla="*/ 270 h 303"/>
                <a:gd name="T34" fmla="*/ 171 w 368"/>
                <a:gd name="T35" fmla="*/ 282 h 303"/>
                <a:gd name="T36" fmla="*/ 72 w 368"/>
                <a:gd name="T37" fmla="*/ 294 h 303"/>
                <a:gd name="T38" fmla="*/ 66 w 368"/>
                <a:gd name="T39" fmla="*/ 262 h 303"/>
                <a:gd name="T40" fmla="*/ 59 w 368"/>
                <a:gd name="T41" fmla="*/ 165 h 303"/>
                <a:gd name="T42" fmla="*/ 58 w 368"/>
                <a:gd name="T43" fmla="*/ 112 h 303"/>
                <a:gd name="T44" fmla="*/ 25 w 368"/>
                <a:gd name="T45" fmla="*/ 88 h 303"/>
                <a:gd name="T46" fmla="*/ 37 w 368"/>
                <a:gd name="T47" fmla="*/ 66 h 303"/>
                <a:gd name="T48" fmla="*/ 21 w 368"/>
                <a:gd name="T49" fmla="*/ 54 h 303"/>
                <a:gd name="T50" fmla="*/ 0 w 368"/>
                <a:gd name="T51" fmla="*/ 1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8" h="303">
                  <a:moveTo>
                    <a:pt x="0" y="10"/>
                  </a:moveTo>
                  <a:lnTo>
                    <a:pt x="161" y="0"/>
                  </a:lnTo>
                  <a:lnTo>
                    <a:pt x="195" y="0"/>
                  </a:lnTo>
                  <a:lnTo>
                    <a:pt x="221" y="9"/>
                  </a:lnTo>
                  <a:lnTo>
                    <a:pt x="207" y="35"/>
                  </a:lnTo>
                  <a:lnTo>
                    <a:pt x="254" y="78"/>
                  </a:lnTo>
                  <a:lnTo>
                    <a:pt x="269" y="114"/>
                  </a:lnTo>
                  <a:lnTo>
                    <a:pt x="297" y="105"/>
                  </a:lnTo>
                  <a:lnTo>
                    <a:pt x="296" y="156"/>
                  </a:lnTo>
                  <a:lnTo>
                    <a:pt x="324" y="171"/>
                  </a:lnTo>
                  <a:lnTo>
                    <a:pt x="337" y="216"/>
                  </a:lnTo>
                  <a:lnTo>
                    <a:pt x="357" y="220"/>
                  </a:lnTo>
                  <a:lnTo>
                    <a:pt x="368" y="239"/>
                  </a:lnTo>
                  <a:lnTo>
                    <a:pt x="343" y="265"/>
                  </a:lnTo>
                  <a:lnTo>
                    <a:pt x="335" y="295"/>
                  </a:lnTo>
                  <a:lnTo>
                    <a:pt x="300" y="303"/>
                  </a:lnTo>
                  <a:lnTo>
                    <a:pt x="309" y="270"/>
                  </a:lnTo>
                  <a:lnTo>
                    <a:pt x="171" y="282"/>
                  </a:lnTo>
                  <a:lnTo>
                    <a:pt x="72" y="294"/>
                  </a:lnTo>
                  <a:lnTo>
                    <a:pt x="66" y="262"/>
                  </a:lnTo>
                  <a:lnTo>
                    <a:pt x="59" y="165"/>
                  </a:lnTo>
                  <a:lnTo>
                    <a:pt x="58" y="112"/>
                  </a:lnTo>
                  <a:lnTo>
                    <a:pt x="25" y="88"/>
                  </a:lnTo>
                  <a:lnTo>
                    <a:pt x="37" y="66"/>
                  </a:lnTo>
                  <a:lnTo>
                    <a:pt x="21" y="54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40" name="Freeform 43"/>
            <p:cNvSpPr>
              <a:spLocks noChangeAspect="1"/>
            </p:cNvSpPr>
            <p:nvPr/>
          </p:nvSpPr>
          <p:spPr bwMode="gray">
            <a:xfrm>
              <a:off x="6212166" y="1707148"/>
              <a:ext cx="305147" cy="473054"/>
            </a:xfrm>
            <a:custGeom>
              <a:avLst/>
              <a:gdLst>
                <a:gd name="T0" fmla="*/ 0 w 180"/>
                <a:gd name="T1" fmla="*/ 21 h 296"/>
                <a:gd name="T2" fmla="*/ 21 w 180"/>
                <a:gd name="T3" fmla="*/ 32 h 296"/>
                <a:gd name="T4" fmla="*/ 41 w 180"/>
                <a:gd name="T5" fmla="*/ 30 h 296"/>
                <a:gd name="T6" fmla="*/ 48 w 180"/>
                <a:gd name="T7" fmla="*/ 24 h 296"/>
                <a:gd name="T8" fmla="*/ 53 w 180"/>
                <a:gd name="T9" fmla="*/ 6 h 296"/>
                <a:gd name="T10" fmla="*/ 140 w 180"/>
                <a:gd name="T11" fmla="*/ 0 h 296"/>
                <a:gd name="T12" fmla="*/ 180 w 180"/>
                <a:gd name="T13" fmla="*/ 209 h 296"/>
                <a:gd name="T14" fmla="*/ 177 w 180"/>
                <a:gd name="T15" fmla="*/ 207 h 296"/>
                <a:gd name="T16" fmla="*/ 147 w 180"/>
                <a:gd name="T17" fmla="*/ 219 h 296"/>
                <a:gd name="T18" fmla="*/ 126 w 180"/>
                <a:gd name="T19" fmla="*/ 275 h 296"/>
                <a:gd name="T20" fmla="*/ 95 w 180"/>
                <a:gd name="T21" fmla="*/ 267 h 296"/>
                <a:gd name="T22" fmla="*/ 59 w 180"/>
                <a:gd name="T23" fmla="*/ 288 h 296"/>
                <a:gd name="T24" fmla="*/ 12 w 180"/>
                <a:gd name="T25" fmla="*/ 296 h 296"/>
                <a:gd name="T26" fmla="*/ 33 w 180"/>
                <a:gd name="T27" fmla="*/ 241 h 296"/>
                <a:gd name="T28" fmla="*/ 24 w 180"/>
                <a:gd name="T29" fmla="*/ 210 h 296"/>
                <a:gd name="T30" fmla="*/ 0 w 180"/>
                <a:gd name="T31" fmla="*/ 21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0" h="296">
                  <a:moveTo>
                    <a:pt x="0" y="21"/>
                  </a:moveTo>
                  <a:lnTo>
                    <a:pt x="21" y="32"/>
                  </a:lnTo>
                  <a:lnTo>
                    <a:pt x="41" y="30"/>
                  </a:lnTo>
                  <a:lnTo>
                    <a:pt x="48" y="24"/>
                  </a:lnTo>
                  <a:lnTo>
                    <a:pt x="53" y="6"/>
                  </a:lnTo>
                  <a:lnTo>
                    <a:pt x="140" y="0"/>
                  </a:lnTo>
                  <a:lnTo>
                    <a:pt x="180" y="209"/>
                  </a:lnTo>
                  <a:lnTo>
                    <a:pt x="177" y="207"/>
                  </a:lnTo>
                  <a:lnTo>
                    <a:pt x="147" y="219"/>
                  </a:lnTo>
                  <a:lnTo>
                    <a:pt x="126" y="275"/>
                  </a:lnTo>
                  <a:lnTo>
                    <a:pt x="95" y="267"/>
                  </a:lnTo>
                  <a:lnTo>
                    <a:pt x="59" y="288"/>
                  </a:lnTo>
                  <a:lnTo>
                    <a:pt x="12" y="296"/>
                  </a:lnTo>
                  <a:lnTo>
                    <a:pt x="33" y="241"/>
                  </a:lnTo>
                  <a:lnTo>
                    <a:pt x="24" y="21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41" name="Freeform 44"/>
            <p:cNvSpPr>
              <a:spLocks noChangeAspect="1"/>
            </p:cNvSpPr>
            <p:nvPr/>
          </p:nvSpPr>
          <p:spPr bwMode="gray">
            <a:xfrm>
              <a:off x="6449503" y="1611259"/>
              <a:ext cx="391606" cy="426707"/>
            </a:xfrm>
            <a:custGeom>
              <a:avLst/>
              <a:gdLst>
                <a:gd name="T0" fmla="*/ 0 w 231"/>
                <a:gd name="T1" fmla="*/ 60 h 267"/>
                <a:gd name="T2" fmla="*/ 104 w 231"/>
                <a:gd name="T3" fmla="*/ 50 h 267"/>
                <a:gd name="T4" fmla="*/ 126 w 231"/>
                <a:gd name="T5" fmla="*/ 54 h 267"/>
                <a:gd name="T6" fmla="*/ 175 w 231"/>
                <a:gd name="T7" fmla="*/ 31 h 267"/>
                <a:gd name="T8" fmla="*/ 186 w 231"/>
                <a:gd name="T9" fmla="*/ 10 h 267"/>
                <a:gd name="T10" fmla="*/ 215 w 231"/>
                <a:gd name="T11" fmla="*/ 0 h 267"/>
                <a:gd name="T12" fmla="*/ 231 w 231"/>
                <a:gd name="T13" fmla="*/ 101 h 267"/>
                <a:gd name="T14" fmla="*/ 219 w 231"/>
                <a:gd name="T15" fmla="*/ 112 h 267"/>
                <a:gd name="T16" fmla="*/ 222 w 231"/>
                <a:gd name="T17" fmla="*/ 182 h 267"/>
                <a:gd name="T18" fmla="*/ 199 w 231"/>
                <a:gd name="T19" fmla="*/ 188 h 267"/>
                <a:gd name="T20" fmla="*/ 186 w 231"/>
                <a:gd name="T21" fmla="*/ 227 h 267"/>
                <a:gd name="T22" fmla="*/ 168 w 231"/>
                <a:gd name="T23" fmla="*/ 222 h 267"/>
                <a:gd name="T24" fmla="*/ 162 w 231"/>
                <a:gd name="T25" fmla="*/ 267 h 267"/>
                <a:gd name="T26" fmla="*/ 136 w 231"/>
                <a:gd name="T27" fmla="*/ 248 h 267"/>
                <a:gd name="T28" fmla="*/ 85 w 231"/>
                <a:gd name="T29" fmla="*/ 260 h 267"/>
                <a:gd name="T30" fmla="*/ 63 w 231"/>
                <a:gd name="T31" fmla="*/ 243 h 267"/>
                <a:gd name="T32" fmla="*/ 34 w 231"/>
                <a:gd name="T33" fmla="*/ 242 h 267"/>
                <a:gd name="T34" fmla="*/ 19 w 231"/>
                <a:gd name="T35" fmla="*/ 167 h 267"/>
                <a:gd name="T36" fmla="*/ 0 w 231"/>
                <a:gd name="T37" fmla="*/ 6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1" h="267">
                  <a:moveTo>
                    <a:pt x="0" y="60"/>
                  </a:moveTo>
                  <a:lnTo>
                    <a:pt x="104" y="50"/>
                  </a:lnTo>
                  <a:lnTo>
                    <a:pt x="126" y="54"/>
                  </a:lnTo>
                  <a:lnTo>
                    <a:pt x="175" y="31"/>
                  </a:lnTo>
                  <a:lnTo>
                    <a:pt x="186" y="10"/>
                  </a:lnTo>
                  <a:lnTo>
                    <a:pt x="215" y="0"/>
                  </a:lnTo>
                  <a:lnTo>
                    <a:pt x="231" y="101"/>
                  </a:lnTo>
                  <a:lnTo>
                    <a:pt x="219" y="112"/>
                  </a:lnTo>
                  <a:lnTo>
                    <a:pt x="222" y="182"/>
                  </a:lnTo>
                  <a:lnTo>
                    <a:pt x="199" y="188"/>
                  </a:lnTo>
                  <a:lnTo>
                    <a:pt x="186" y="227"/>
                  </a:lnTo>
                  <a:lnTo>
                    <a:pt x="168" y="222"/>
                  </a:lnTo>
                  <a:lnTo>
                    <a:pt x="162" y="267"/>
                  </a:lnTo>
                  <a:lnTo>
                    <a:pt x="136" y="248"/>
                  </a:lnTo>
                  <a:lnTo>
                    <a:pt x="85" y="260"/>
                  </a:lnTo>
                  <a:lnTo>
                    <a:pt x="63" y="243"/>
                  </a:lnTo>
                  <a:lnTo>
                    <a:pt x="34" y="242"/>
                  </a:lnTo>
                  <a:lnTo>
                    <a:pt x="19" y="167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chemeClr val="bg2"/>
            </a:solidFill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42" name="Freeform 45"/>
            <p:cNvSpPr>
              <a:spLocks noChangeAspect="1"/>
            </p:cNvSpPr>
            <p:nvPr/>
          </p:nvSpPr>
          <p:spPr bwMode="gray">
            <a:xfrm>
              <a:off x="6100279" y="1996414"/>
              <a:ext cx="689972" cy="361183"/>
            </a:xfrm>
            <a:custGeom>
              <a:avLst/>
              <a:gdLst>
                <a:gd name="T0" fmla="*/ 0 w 407"/>
                <a:gd name="T1" fmla="*/ 226 h 226"/>
                <a:gd name="T2" fmla="*/ 99 w 407"/>
                <a:gd name="T3" fmla="*/ 212 h 226"/>
                <a:gd name="T4" fmla="*/ 99 w 407"/>
                <a:gd name="T5" fmla="*/ 202 h 226"/>
                <a:gd name="T6" fmla="*/ 338 w 407"/>
                <a:gd name="T7" fmla="*/ 169 h 226"/>
                <a:gd name="T8" fmla="*/ 342 w 407"/>
                <a:gd name="T9" fmla="*/ 152 h 226"/>
                <a:gd name="T10" fmla="*/ 377 w 407"/>
                <a:gd name="T11" fmla="*/ 139 h 226"/>
                <a:gd name="T12" fmla="*/ 381 w 407"/>
                <a:gd name="T13" fmla="*/ 121 h 226"/>
                <a:gd name="T14" fmla="*/ 396 w 407"/>
                <a:gd name="T15" fmla="*/ 115 h 226"/>
                <a:gd name="T16" fmla="*/ 407 w 407"/>
                <a:gd name="T17" fmla="*/ 88 h 226"/>
                <a:gd name="T18" fmla="*/ 374 w 407"/>
                <a:gd name="T19" fmla="*/ 61 h 226"/>
                <a:gd name="T20" fmla="*/ 368 w 407"/>
                <a:gd name="T21" fmla="*/ 25 h 226"/>
                <a:gd name="T22" fmla="*/ 342 w 407"/>
                <a:gd name="T23" fmla="*/ 7 h 226"/>
                <a:gd name="T24" fmla="*/ 289 w 407"/>
                <a:gd name="T25" fmla="*/ 17 h 226"/>
                <a:gd name="T26" fmla="*/ 264 w 407"/>
                <a:gd name="T27" fmla="*/ 1 h 226"/>
                <a:gd name="T28" fmla="*/ 240 w 407"/>
                <a:gd name="T29" fmla="*/ 0 h 226"/>
                <a:gd name="T30" fmla="*/ 245 w 407"/>
                <a:gd name="T31" fmla="*/ 25 h 226"/>
                <a:gd name="T32" fmla="*/ 212 w 407"/>
                <a:gd name="T33" fmla="*/ 38 h 226"/>
                <a:gd name="T34" fmla="*/ 190 w 407"/>
                <a:gd name="T35" fmla="*/ 94 h 226"/>
                <a:gd name="T36" fmla="*/ 160 w 407"/>
                <a:gd name="T37" fmla="*/ 85 h 226"/>
                <a:gd name="T38" fmla="*/ 124 w 407"/>
                <a:gd name="T39" fmla="*/ 106 h 226"/>
                <a:gd name="T40" fmla="*/ 78 w 407"/>
                <a:gd name="T41" fmla="*/ 114 h 226"/>
                <a:gd name="T42" fmla="*/ 78 w 407"/>
                <a:gd name="T43" fmla="*/ 146 h 226"/>
                <a:gd name="T44" fmla="*/ 55 w 407"/>
                <a:gd name="T45" fmla="*/ 145 h 226"/>
                <a:gd name="T46" fmla="*/ 56 w 407"/>
                <a:gd name="T47" fmla="*/ 173 h 226"/>
                <a:gd name="T48" fmla="*/ 32 w 407"/>
                <a:gd name="T49" fmla="*/ 162 h 226"/>
                <a:gd name="T50" fmla="*/ 18 w 407"/>
                <a:gd name="T51" fmla="*/ 167 h 226"/>
                <a:gd name="T52" fmla="*/ 30 w 407"/>
                <a:gd name="T53" fmla="*/ 186 h 226"/>
                <a:gd name="T54" fmla="*/ 5 w 407"/>
                <a:gd name="T55" fmla="*/ 211 h 226"/>
                <a:gd name="T56" fmla="*/ 0 w 407"/>
                <a:gd name="T57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07" h="226">
                  <a:moveTo>
                    <a:pt x="0" y="226"/>
                  </a:moveTo>
                  <a:lnTo>
                    <a:pt x="99" y="212"/>
                  </a:lnTo>
                  <a:lnTo>
                    <a:pt x="99" y="202"/>
                  </a:lnTo>
                  <a:lnTo>
                    <a:pt x="338" y="169"/>
                  </a:lnTo>
                  <a:lnTo>
                    <a:pt x="342" y="152"/>
                  </a:lnTo>
                  <a:lnTo>
                    <a:pt x="377" y="139"/>
                  </a:lnTo>
                  <a:lnTo>
                    <a:pt x="381" y="121"/>
                  </a:lnTo>
                  <a:lnTo>
                    <a:pt x="396" y="115"/>
                  </a:lnTo>
                  <a:lnTo>
                    <a:pt x="407" y="88"/>
                  </a:lnTo>
                  <a:lnTo>
                    <a:pt x="374" y="61"/>
                  </a:lnTo>
                  <a:lnTo>
                    <a:pt x="368" y="25"/>
                  </a:lnTo>
                  <a:lnTo>
                    <a:pt x="342" y="7"/>
                  </a:lnTo>
                  <a:lnTo>
                    <a:pt x="289" y="17"/>
                  </a:lnTo>
                  <a:lnTo>
                    <a:pt x="264" y="1"/>
                  </a:lnTo>
                  <a:lnTo>
                    <a:pt x="240" y="0"/>
                  </a:lnTo>
                  <a:lnTo>
                    <a:pt x="245" y="25"/>
                  </a:lnTo>
                  <a:lnTo>
                    <a:pt x="212" y="38"/>
                  </a:lnTo>
                  <a:lnTo>
                    <a:pt x="190" y="94"/>
                  </a:lnTo>
                  <a:lnTo>
                    <a:pt x="160" y="85"/>
                  </a:lnTo>
                  <a:lnTo>
                    <a:pt x="124" y="106"/>
                  </a:lnTo>
                  <a:lnTo>
                    <a:pt x="78" y="114"/>
                  </a:lnTo>
                  <a:lnTo>
                    <a:pt x="78" y="146"/>
                  </a:lnTo>
                  <a:lnTo>
                    <a:pt x="55" y="145"/>
                  </a:lnTo>
                  <a:lnTo>
                    <a:pt x="56" y="173"/>
                  </a:lnTo>
                  <a:lnTo>
                    <a:pt x="32" y="162"/>
                  </a:lnTo>
                  <a:lnTo>
                    <a:pt x="18" y="167"/>
                  </a:lnTo>
                  <a:lnTo>
                    <a:pt x="30" y="186"/>
                  </a:lnTo>
                  <a:lnTo>
                    <a:pt x="5" y="211"/>
                  </a:lnTo>
                  <a:lnTo>
                    <a:pt x="0" y="226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43" name="Freeform 46"/>
            <p:cNvSpPr>
              <a:spLocks noChangeAspect="1"/>
            </p:cNvSpPr>
            <p:nvPr/>
          </p:nvSpPr>
          <p:spPr bwMode="gray">
            <a:xfrm>
              <a:off x="6054507" y="2229745"/>
              <a:ext cx="795078" cy="273284"/>
            </a:xfrm>
            <a:custGeom>
              <a:avLst/>
              <a:gdLst>
                <a:gd name="T0" fmla="*/ 28 w 469"/>
                <a:gd name="T1" fmla="*/ 78 h 171"/>
                <a:gd name="T2" fmla="*/ 28 w 469"/>
                <a:gd name="T3" fmla="*/ 81 h 171"/>
                <a:gd name="T4" fmla="*/ 20 w 469"/>
                <a:gd name="T5" fmla="*/ 97 h 171"/>
                <a:gd name="T6" fmla="*/ 29 w 469"/>
                <a:gd name="T7" fmla="*/ 119 h 171"/>
                <a:gd name="T8" fmla="*/ 0 w 469"/>
                <a:gd name="T9" fmla="*/ 138 h 171"/>
                <a:gd name="T10" fmla="*/ 6 w 469"/>
                <a:gd name="T11" fmla="*/ 171 h 171"/>
                <a:gd name="T12" fmla="*/ 129 w 469"/>
                <a:gd name="T13" fmla="*/ 161 h 171"/>
                <a:gd name="T14" fmla="*/ 275 w 469"/>
                <a:gd name="T15" fmla="*/ 144 h 171"/>
                <a:gd name="T16" fmla="*/ 348 w 469"/>
                <a:gd name="T17" fmla="*/ 131 h 171"/>
                <a:gd name="T18" fmla="*/ 363 w 469"/>
                <a:gd name="T19" fmla="*/ 87 h 171"/>
                <a:gd name="T20" fmla="*/ 389 w 469"/>
                <a:gd name="T21" fmla="*/ 85 h 171"/>
                <a:gd name="T22" fmla="*/ 469 w 469"/>
                <a:gd name="T23" fmla="*/ 0 h 171"/>
                <a:gd name="T24" fmla="*/ 365 w 469"/>
                <a:gd name="T25" fmla="*/ 21 h 171"/>
                <a:gd name="T26" fmla="*/ 123 w 469"/>
                <a:gd name="T27" fmla="*/ 56 h 171"/>
                <a:gd name="T28" fmla="*/ 125 w 469"/>
                <a:gd name="T29" fmla="*/ 66 h 171"/>
                <a:gd name="T30" fmla="*/ 28 w 469"/>
                <a:gd name="T31" fmla="*/ 78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9" h="171">
                  <a:moveTo>
                    <a:pt x="28" y="78"/>
                  </a:moveTo>
                  <a:lnTo>
                    <a:pt x="28" y="81"/>
                  </a:lnTo>
                  <a:lnTo>
                    <a:pt x="20" y="97"/>
                  </a:lnTo>
                  <a:lnTo>
                    <a:pt x="29" y="119"/>
                  </a:lnTo>
                  <a:lnTo>
                    <a:pt x="0" y="138"/>
                  </a:lnTo>
                  <a:lnTo>
                    <a:pt x="6" y="171"/>
                  </a:lnTo>
                  <a:lnTo>
                    <a:pt x="129" y="161"/>
                  </a:lnTo>
                  <a:lnTo>
                    <a:pt x="275" y="144"/>
                  </a:lnTo>
                  <a:lnTo>
                    <a:pt x="348" y="131"/>
                  </a:lnTo>
                  <a:lnTo>
                    <a:pt x="363" y="87"/>
                  </a:lnTo>
                  <a:lnTo>
                    <a:pt x="389" y="85"/>
                  </a:lnTo>
                  <a:lnTo>
                    <a:pt x="469" y="0"/>
                  </a:lnTo>
                  <a:lnTo>
                    <a:pt x="365" y="21"/>
                  </a:lnTo>
                  <a:lnTo>
                    <a:pt x="123" y="56"/>
                  </a:lnTo>
                  <a:lnTo>
                    <a:pt x="125" y="66"/>
                  </a:lnTo>
                  <a:lnTo>
                    <a:pt x="28" y="78"/>
                  </a:ln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44" name="Freeform 47"/>
            <p:cNvSpPr>
              <a:spLocks noChangeAspect="1"/>
            </p:cNvSpPr>
            <p:nvPr/>
          </p:nvSpPr>
          <p:spPr bwMode="gray">
            <a:xfrm>
              <a:off x="5976525" y="2482253"/>
              <a:ext cx="325490" cy="535382"/>
            </a:xfrm>
            <a:custGeom>
              <a:avLst/>
              <a:gdLst>
                <a:gd name="T0" fmla="*/ 54 w 192"/>
                <a:gd name="T1" fmla="*/ 11 h 335"/>
                <a:gd name="T2" fmla="*/ 25 w 192"/>
                <a:gd name="T3" fmla="*/ 68 h 335"/>
                <a:gd name="T4" fmla="*/ 0 w 192"/>
                <a:gd name="T5" fmla="*/ 105 h 335"/>
                <a:gd name="T6" fmla="*/ 8 w 192"/>
                <a:gd name="T7" fmla="*/ 149 h 335"/>
                <a:gd name="T8" fmla="*/ 38 w 192"/>
                <a:gd name="T9" fmla="*/ 209 h 335"/>
                <a:gd name="T10" fmla="*/ 15 w 192"/>
                <a:gd name="T11" fmla="*/ 270 h 335"/>
                <a:gd name="T12" fmla="*/ 5 w 192"/>
                <a:gd name="T13" fmla="*/ 302 h 335"/>
                <a:gd name="T14" fmla="*/ 117 w 192"/>
                <a:gd name="T15" fmla="*/ 289 h 335"/>
                <a:gd name="T16" fmla="*/ 122 w 192"/>
                <a:gd name="T17" fmla="*/ 330 h 335"/>
                <a:gd name="T18" fmla="*/ 145 w 192"/>
                <a:gd name="T19" fmla="*/ 335 h 335"/>
                <a:gd name="T20" fmla="*/ 151 w 192"/>
                <a:gd name="T21" fmla="*/ 314 h 335"/>
                <a:gd name="T22" fmla="*/ 192 w 192"/>
                <a:gd name="T23" fmla="*/ 308 h 335"/>
                <a:gd name="T24" fmla="*/ 183 w 192"/>
                <a:gd name="T25" fmla="*/ 240 h 335"/>
                <a:gd name="T26" fmla="*/ 181 w 192"/>
                <a:gd name="T27" fmla="*/ 0 h 335"/>
                <a:gd name="T28" fmla="*/ 54 w 192"/>
                <a:gd name="T29" fmla="*/ 11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2" h="335">
                  <a:moveTo>
                    <a:pt x="54" y="11"/>
                  </a:moveTo>
                  <a:lnTo>
                    <a:pt x="25" y="68"/>
                  </a:lnTo>
                  <a:lnTo>
                    <a:pt x="0" y="105"/>
                  </a:lnTo>
                  <a:lnTo>
                    <a:pt x="8" y="149"/>
                  </a:lnTo>
                  <a:lnTo>
                    <a:pt x="38" y="209"/>
                  </a:lnTo>
                  <a:lnTo>
                    <a:pt x="15" y="270"/>
                  </a:lnTo>
                  <a:lnTo>
                    <a:pt x="5" y="302"/>
                  </a:lnTo>
                  <a:lnTo>
                    <a:pt x="117" y="289"/>
                  </a:lnTo>
                  <a:lnTo>
                    <a:pt x="122" y="330"/>
                  </a:lnTo>
                  <a:lnTo>
                    <a:pt x="145" y="335"/>
                  </a:lnTo>
                  <a:lnTo>
                    <a:pt x="151" y="314"/>
                  </a:lnTo>
                  <a:lnTo>
                    <a:pt x="192" y="308"/>
                  </a:lnTo>
                  <a:lnTo>
                    <a:pt x="183" y="240"/>
                  </a:lnTo>
                  <a:lnTo>
                    <a:pt x="181" y="0"/>
                  </a:lnTo>
                  <a:lnTo>
                    <a:pt x="54" y="11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45" name="Freeform 48"/>
            <p:cNvSpPr>
              <a:spLocks noChangeAspect="1"/>
            </p:cNvSpPr>
            <p:nvPr/>
          </p:nvSpPr>
          <p:spPr bwMode="gray">
            <a:xfrm>
              <a:off x="6281672" y="2456683"/>
              <a:ext cx="367872" cy="540176"/>
            </a:xfrm>
            <a:custGeom>
              <a:avLst/>
              <a:gdLst>
                <a:gd name="T0" fmla="*/ 0 w 217"/>
                <a:gd name="T1" fmla="*/ 17 h 338"/>
                <a:gd name="T2" fmla="*/ 141 w 217"/>
                <a:gd name="T3" fmla="*/ 0 h 338"/>
                <a:gd name="T4" fmla="*/ 186 w 217"/>
                <a:gd name="T5" fmla="*/ 156 h 338"/>
                <a:gd name="T6" fmla="*/ 217 w 217"/>
                <a:gd name="T7" fmla="*/ 181 h 338"/>
                <a:gd name="T8" fmla="*/ 192 w 217"/>
                <a:gd name="T9" fmla="*/ 227 h 338"/>
                <a:gd name="T10" fmla="*/ 216 w 217"/>
                <a:gd name="T11" fmla="*/ 271 h 338"/>
                <a:gd name="T12" fmla="*/ 72 w 217"/>
                <a:gd name="T13" fmla="*/ 287 h 338"/>
                <a:gd name="T14" fmla="*/ 78 w 217"/>
                <a:gd name="T15" fmla="*/ 325 h 338"/>
                <a:gd name="T16" fmla="*/ 57 w 217"/>
                <a:gd name="T17" fmla="*/ 338 h 338"/>
                <a:gd name="T18" fmla="*/ 40 w 217"/>
                <a:gd name="T19" fmla="*/ 290 h 338"/>
                <a:gd name="T20" fmla="*/ 30 w 217"/>
                <a:gd name="T21" fmla="*/ 329 h 338"/>
                <a:gd name="T22" fmla="*/ 12 w 217"/>
                <a:gd name="T23" fmla="*/ 325 h 338"/>
                <a:gd name="T24" fmla="*/ 6 w 217"/>
                <a:gd name="T25" fmla="*/ 286 h 338"/>
                <a:gd name="T26" fmla="*/ 1 w 217"/>
                <a:gd name="T27" fmla="*/ 252 h 338"/>
                <a:gd name="T28" fmla="*/ 0 w 217"/>
                <a:gd name="T29" fmla="*/ 17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7" h="338">
                  <a:moveTo>
                    <a:pt x="0" y="17"/>
                  </a:moveTo>
                  <a:lnTo>
                    <a:pt x="141" y="0"/>
                  </a:lnTo>
                  <a:lnTo>
                    <a:pt x="186" y="156"/>
                  </a:lnTo>
                  <a:lnTo>
                    <a:pt x="217" y="181"/>
                  </a:lnTo>
                  <a:lnTo>
                    <a:pt x="192" y="227"/>
                  </a:lnTo>
                  <a:lnTo>
                    <a:pt x="216" y="271"/>
                  </a:lnTo>
                  <a:lnTo>
                    <a:pt x="72" y="287"/>
                  </a:lnTo>
                  <a:lnTo>
                    <a:pt x="78" y="325"/>
                  </a:lnTo>
                  <a:lnTo>
                    <a:pt x="57" y="338"/>
                  </a:lnTo>
                  <a:lnTo>
                    <a:pt x="40" y="290"/>
                  </a:lnTo>
                  <a:lnTo>
                    <a:pt x="30" y="329"/>
                  </a:lnTo>
                  <a:lnTo>
                    <a:pt x="12" y="325"/>
                  </a:lnTo>
                  <a:lnTo>
                    <a:pt x="6" y="286"/>
                  </a:lnTo>
                  <a:lnTo>
                    <a:pt x="1" y="252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46" name="Freeform 49"/>
            <p:cNvSpPr>
              <a:spLocks noChangeAspect="1"/>
            </p:cNvSpPr>
            <p:nvPr/>
          </p:nvSpPr>
          <p:spPr bwMode="gray">
            <a:xfrm>
              <a:off x="6520704" y="2429514"/>
              <a:ext cx="508579" cy="497026"/>
            </a:xfrm>
            <a:custGeom>
              <a:avLst/>
              <a:gdLst>
                <a:gd name="T0" fmla="*/ 0 w 300"/>
                <a:gd name="T1" fmla="*/ 19 h 311"/>
                <a:gd name="T2" fmla="*/ 3 w 300"/>
                <a:gd name="T3" fmla="*/ 19 h 311"/>
                <a:gd name="T4" fmla="*/ 73 w 300"/>
                <a:gd name="T5" fmla="*/ 6 h 311"/>
                <a:gd name="T6" fmla="*/ 135 w 300"/>
                <a:gd name="T7" fmla="*/ 0 h 311"/>
                <a:gd name="T8" fmla="*/ 126 w 300"/>
                <a:gd name="T9" fmla="*/ 16 h 311"/>
                <a:gd name="T10" fmla="*/ 145 w 300"/>
                <a:gd name="T11" fmla="*/ 16 h 311"/>
                <a:gd name="T12" fmla="*/ 252 w 300"/>
                <a:gd name="T13" fmla="*/ 112 h 311"/>
                <a:gd name="T14" fmla="*/ 294 w 300"/>
                <a:gd name="T15" fmla="*/ 174 h 311"/>
                <a:gd name="T16" fmla="*/ 300 w 300"/>
                <a:gd name="T17" fmla="*/ 216 h 311"/>
                <a:gd name="T18" fmla="*/ 286 w 300"/>
                <a:gd name="T19" fmla="*/ 226 h 311"/>
                <a:gd name="T20" fmla="*/ 294 w 300"/>
                <a:gd name="T21" fmla="*/ 268 h 311"/>
                <a:gd name="T22" fmla="*/ 264 w 300"/>
                <a:gd name="T23" fmla="*/ 270 h 311"/>
                <a:gd name="T24" fmla="*/ 264 w 300"/>
                <a:gd name="T25" fmla="*/ 306 h 311"/>
                <a:gd name="T26" fmla="*/ 240 w 300"/>
                <a:gd name="T27" fmla="*/ 288 h 311"/>
                <a:gd name="T28" fmla="*/ 86 w 300"/>
                <a:gd name="T29" fmla="*/ 311 h 311"/>
                <a:gd name="T30" fmla="*/ 51 w 300"/>
                <a:gd name="T31" fmla="*/ 244 h 311"/>
                <a:gd name="T32" fmla="*/ 76 w 300"/>
                <a:gd name="T33" fmla="*/ 198 h 311"/>
                <a:gd name="T34" fmla="*/ 43 w 300"/>
                <a:gd name="T35" fmla="*/ 175 h 311"/>
                <a:gd name="T36" fmla="*/ 0 w 300"/>
                <a:gd name="T37" fmla="*/ 1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0" h="311">
                  <a:moveTo>
                    <a:pt x="0" y="19"/>
                  </a:moveTo>
                  <a:lnTo>
                    <a:pt x="3" y="19"/>
                  </a:lnTo>
                  <a:lnTo>
                    <a:pt x="73" y="6"/>
                  </a:lnTo>
                  <a:lnTo>
                    <a:pt x="135" y="0"/>
                  </a:lnTo>
                  <a:lnTo>
                    <a:pt x="126" y="16"/>
                  </a:lnTo>
                  <a:lnTo>
                    <a:pt x="145" y="16"/>
                  </a:lnTo>
                  <a:lnTo>
                    <a:pt x="252" y="112"/>
                  </a:lnTo>
                  <a:lnTo>
                    <a:pt x="294" y="174"/>
                  </a:lnTo>
                  <a:lnTo>
                    <a:pt x="300" y="216"/>
                  </a:lnTo>
                  <a:lnTo>
                    <a:pt x="286" y="226"/>
                  </a:lnTo>
                  <a:lnTo>
                    <a:pt x="294" y="268"/>
                  </a:lnTo>
                  <a:lnTo>
                    <a:pt x="264" y="270"/>
                  </a:lnTo>
                  <a:lnTo>
                    <a:pt x="264" y="306"/>
                  </a:lnTo>
                  <a:lnTo>
                    <a:pt x="240" y="288"/>
                  </a:lnTo>
                  <a:lnTo>
                    <a:pt x="86" y="311"/>
                  </a:lnTo>
                  <a:lnTo>
                    <a:pt x="51" y="244"/>
                  </a:lnTo>
                  <a:lnTo>
                    <a:pt x="76" y="198"/>
                  </a:lnTo>
                  <a:lnTo>
                    <a:pt x="43" y="175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47" name="Freeform 50"/>
            <p:cNvSpPr>
              <a:spLocks noChangeAspect="1"/>
            </p:cNvSpPr>
            <p:nvPr/>
          </p:nvSpPr>
          <p:spPr bwMode="gray">
            <a:xfrm>
              <a:off x="6734307" y="2362392"/>
              <a:ext cx="464502" cy="346800"/>
            </a:xfrm>
            <a:custGeom>
              <a:avLst/>
              <a:gdLst>
                <a:gd name="T0" fmla="*/ 10 w 274"/>
                <a:gd name="T1" fmla="*/ 39 h 217"/>
                <a:gd name="T2" fmla="*/ 32 w 274"/>
                <a:gd name="T3" fmla="*/ 18 h 217"/>
                <a:gd name="T4" fmla="*/ 114 w 274"/>
                <a:gd name="T5" fmla="*/ 0 h 217"/>
                <a:gd name="T6" fmla="*/ 139 w 274"/>
                <a:gd name="T7" fmla="*/ 12 h 217"/>
                <a:gd name="T8" fmla="*/ 192 w 274"/>
                <a:gd name="T9" fmla="*/ 3 h 217"/>
                <a:gd name="T10" fmla="*/ 235 w 274"/>
                <a:gd name="T11" fmla="*/ 34 h 217"/>
                <a:gd name="T12" fmla="*/ 274 w 274"/>
                <a:gd name="T13" fmla="*/ 58 h 217"/>
                <a:gd name="T14" fmla="*/ 252 w 274"/>
                <a:gd name="T15" fmla="*/ 123 h 217"/>
                <a:gd name="T16" fmla="*/ 219 w 274"/>
                <a:gd name="T17" fmla="*/ 156 h 217"/>
                <a:gd name="T18" fmla="*/ 183 w 274"/>
                <a:gd name="T19" fmla="*/ 166 h 217"/>
                <a:gd name="T20" fmla="*/ 190 w 274"/>
                <a:gd name="T21" fmla="*/ 192 h 217"/>
                <a:gd name="T22" fmla="*/ 168 w 274"/>
                <a:gd name="T23" fmla="*/ 217 h 217"/>
                <a:gd name="T24" fmla="*/ 126 w 274"/>
                <a:gd name="T25" fmla="*/ 156 h 217"/>
                <a:gd name="T26" fmla="*/ 18 w 274"/>
                <a:gd name="T27" fmla="*/ 58 h 217"/>
                <a:gd name="T28" fmla="*/ 0 w 274"/>
                <a:gd name="T29" fmla="*/ 58 h 217"/>
                <a:gd name="T30" fmla="*/ 10 w 274"/>
                <a:gd name="T31" fmla="*/ 39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4" h="217">
                  <a:moveTo>
                    <a:pt x="10" y="39"/>
                  </a:moveTo>
                  <a:lnTo>
                    <a:pt x="32" y="18"/>
                  </a:lnTo>
                  <a:lnTo>
                    <a:pt x="114" y="0"/>
                  </a:lnTo>
                  <a:lnTo>
                    <a:pt x="139" y="12"/>
                  </a:lnTo>
                  <a:lnTo>
                    <a:pt x="192" y="3"/>
                  </a:lnTo>
                  <a:lnTo>
                    <a:pt x="235" y="34"/>
                  </a:lnTo>
                  <a:lnTo>
                    <a:pt x="274" y="58"/>
                  </a:lnTo>
                  <a:lnTo>
                    <a:pt x="252" y="123"/>
                  </a:lnTo>
                  <a:lnTo>
                    <a:pt x="219" y="156"/>
                  </a:lnTo>
                  <a:lnTo>
                    <a:pt x="183" y="166"/>
                  </a:lnTo>
                  <a:lnTo>
                    <a:pt x="190" y="192"/>
                  </a:lnTo>
                  <a:lnTo>
                    <a:pt x="168" y="217"/>
                  </a:lnTo>
                  <a:lnTo>
                    <a:pt x="126" y="156"/>
                  </a:lnTo>
                  <a:lnTo>
                    <a:pt x="18" y="58"/>
                  </a:lnTo>
                  <a:lnTo>
                    <a:pt x="0" y="58"/>
                  </a:lnTo>
                  <a:lnTo>
                    <a:pt x="10" y="39"/>
                  </a:ln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48" name="Freeform 51"/>
            <p:cNvSpPr>
              <a:spLocks noChangeAspect="1"/>
            </p:cNvSpPr>
            <p:nvPr/>
          </p:nvSpPr>
          <p:spPr bwMode="gray">
            <a:xfrm>
              <a:off x="6403731" y="2857820"/>
              <a:ext cx="869670" cy="556158"/>
            </a:xfrm>
            <a:custGeom>
              <a:avLst/>
              <a:gdLst>
                <a:gd name="T0" fmla="*/ 0 w 513"/>
                <a:gd name="T1" fmla="*/ 34 h 348"/>
                <a:gd name="T2" fmla="*/ 141 w 513"/>
                <a:gd name="T3" fmla="*/ 20 h 348"/>
                <a:gd name="T4" fmla="*/ 156 w 513"/>
                <a:gd name="T5" fmla="*/ 43 h 348"/>
                <a:gd name="T6" fmla="*/ 307 w 513"/>
                <a:gd name="T7" fmla="*/ 20 h 348"/>
                <a:gd name="T8" fmla="*/ 333 w 513"/>
                <a:gd name="T9" fmla="*/ 39 h 348"/>
                <a:gd name="T10" fmla="*/ 333 w 513"/>
                <a:gd name="T11" fmla="*/ 3 h 348"/>
                <a:gd name="T12" fmla="*/ 331 w 513"/>
                <a:gd name="T13" fmla="*/ 0 h 348"/>
                <a:gd name="T14" fmla="*/ 361 w 513"/>
                <a:gd name="T15" fmla="*/ 2 h 348"/>
                <a:gd name="T16" fmla="*/ 393 w 513"/>
                <a:gd name="T17" fmla="*/ 56 h 348"/>
                <a:gd name="T18" fmla="*/ 444 w 513"/>
                <a:gd name="T19" fmla="*/ 129 h 348"/>
                <a:gd name="T20" fmla="*/ 469 w 513"/>
                <a:gd name="T21" fmla="*/ 192 h 348"/>
                <a:gd name="T22" fmla="*/ 507 w 513"/>
                <a:gd name="T23" fmla="*/ 236 h 348"/>
                <a:gd name="T24" fmla="*/ 513 w 513"/>
                <a:gd name="T25" fmla="*/ 300 h 348"/>
                <a:gd name="T26" fmla="*/ 501 w 513"/>
                <a:gd name="T27" fmla="*/ 338 h 348"/>
                <a:gd name="T28" fmla="*/ 447 w 513"/>
                <a:gd name="T29" fmla="*/ 348 h 348"/>
                <a:gd name="T30" fmla="*/ 438 w 513"/>
                <a:gd name="T31" fmla="*/ 332 h 348"/>
                <a:gd name="T32" fmla="*/ 400 w 513"/>
                <a:gd name="T33" fmla="*/ 309 h 348"/>
                <a:gd name="T34" fmla="*/ 388 w 513"/>
                <a:gd name="T35" fmla="*/ 285 h 348"/>
                <a:gd name="T36" fmla="*/ 378 w 513"/>
                <a:gd name="T37" fmla="*/ 276 h 348"/>
                <a:gd name="T38" fmla="*/ 372 w 513"/>
                <a:gd name="T39" fmla="*/ 254 h 348"/>
                <a:gd name="T40" fmla="*/ 363 w 513"/>
                <a:gd name="T41" fmla="*/ 260 h 348"/>
                <a:gd name="T42" fmla="*/ 333 w 513"/>
                <a:gd name="T43" fmla="*/ 231 h 348"/>
                <a:gd name="T44" fmla="*/ 340 w 513"/>
                <a:gd name="T45" fmla="*/ 204 h 348"/>
                <a:gd name="T46" fmla="*/ 333 w 513"/>
                <a:gd name="T47" fmla="*/ 189 h 348"/>
                <a:gd name="T48" fmla="*/ 324 w 513"/>
                <a:gd name="T49" fmla="*/ 194 h 348"/>
                <a:gd name="T50" fmla="*/ 325 w 513"/>
                <a:gd name="T51" fmla="*/ 210 h 348"/>
                <a:gd name="T52" fmla="*/ 315 w 513"/>
                <a:gd name="T53" fmla="*/ 189 h 348"/>
                <a:gd name="T54" fmla="*/ 316 w 513"/>
                <a:gd name="T55" fmla="*/ 140 h 348"/>
                <a:gd name="T56" fmla="*/ 297 w 513"/>
                <a:gd name="T57" fmla="*/ 111 h 348"/>
                <a:gd name="T58" fmla="*/ 249 w 513"/>
                <a:gd name="T59" fmla="*/ 87 h 348"/>
                <a:gd name="T60" fmla="*/ 225 w 513"/>
                <a:gd name="T61" fmla="*/ 60 h 348"/>
                <a:gd name="T62" fmla="*/ 198 w 513"/>
                <a:gd name="T63" fmla="*/ 57 h 348"/>
                <a:gd name="T64" fmla="*/ 187 w 513"/>
                <a:gd name="T65" fmla="*/ 74 h 348"/>
                <a:gd name="T66" fmla="*/ 147 w 513"/>
                <a:gd name="T67" fmla="*/ 86 h 348"/>
                <a:gd name="T68" fmla="*/ 124 w 513"/>
                <a:gd name="T69" fmla="*/ 74 h 348"/>
                <a:gd name="T70" fmla="*/ 112 w 513"/>
                <a:gd name="T71" fmla="*/ 56 h 348"/>
                <a:gd name="T72" fmla="*/ 37 w 513"/>
                <a:gd name="T73" fmla="*/ 72 h 348"/>
                <a:gd name="T74" fmla="*/ 21 w 513"/>
                <a:gd name="T75" fmla="*/ 59 h 348"/>
                <a:gd name="T76" fmla="*/ 4 w 513"/>
                <a:gd name="T77" fmla="*/ 73 h 348"/>
                <a:gd name="T78" fmla="*/ 0 w 513"/>
                <a:gd name="T79" fmla="*/ 34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13" h="348">
                  <a:moveTo>
                    <a:pt x="0" y="34"/>
                  </a:moveTo>
                  <a:lnTo>
                    <a:pt x="141" y="20"/>
                  </a:lnTo>
                  <a:lnTo>
                    <a:pt x="156" y="43"/>
                  </a:lnTo>
                  <a:lnTo>
                    <a:pt x="307" y="20"/>
                  </a:lnTo>
                  <a:lnTo>
                    <a:pt x="333" y="39"/>
                  </a:lnTo>
                  <a:lnTo>
                    <a:pt x="333" y="3"/>
                  </a:lnTo>
                  <a:lnTo>
                    <a:pt x="331" y="0"/>
                  </a:lnTo>
                  <a:lnTo>
                    <a:pt x="361" y="2"/>
                  </a:lnTo>
                  <a:lnTo>
                    <a:pt x="393" y="56"/>
                  </a:lnTo>
                  <a:lnTo>
                    <a:pt x="444" y="129"/>
                  </a:lnTo>
                  <a:lnTo>
                    <a:pt x="469" y="192"/>
                  </a:lnTo>
                  <a:lnTo>
                    <a:pt x="507" y="236"/>
                  </a:lnTo>
                  <a:lnTo>
                    <a:pt x="513" y="300"/>
                  </a:lnTo>
                  <a:lnTo>
                    <a:pt x="501" y="338"/>
                  </a:lnTo>
                  <a:lnTo>
                    <a:pt x="447" y="348"/>
                  </a:lnTo>
                  <a:lnTo>
                    <a:pt x="438" y="332"/>
                  </a:lnTo>
                  <a:lnTo>
                    <a:pt x="400" y="309"/>
                  </a:lnTo>
                  <a:lnTo>
                    <a:pt x="388" y="285"/>
                  </a:lnTo>
                  <a:lnTo>
                    <a:pt x="378" y="276"/>
                  </a:lnTo>
                  <a:lnTo>
                    <a:pt x="372" y="254"/>
                  </a:lnTo>
                  <a:lnTo>
                    <a:pt x="363" y="260"/>
                  </a:lnTo>
                  <a:lnTo>
                    <a:pt x="333" y="231"/>
                  </a:lnTo>
                  <a:lnTo>
                    <a:pt x="340" y="204"/>
                  </a:lnTo>
                  <a:lnTo>
                    <a:pt x="333" y="189"/>
                  </a:lnTo>
                  <a:lnTo>
                    <a:pt x="324" y="194"/>
                  </a:lnTo>
                  <a:lnTo>
                    <a:pt x="325" y="210"/>
                  </a:lnTo>
                  <a:lnTo>
                    <a:pt x="315" y="189"/>
                  </a:lnTo>
                  <a:lnTo>
                    <a:pt x="316" y="140"/>
                  </a:lnTo>
                  <a:lnTo>
                    <a:pt x="297" y="111"/>
                  </a:lnTo>
                  <a:lnTo>
                    <a:pt x="249" y="87"/>
                  </a:lnTo>
                  <a:lnTo>
                    <a:pt x="225" y="60"/>
                  </a:lnTo>
                  <a:lnTo>
                    <a:pt x="198" y="57"/>
                  </a:lnTo>
                  <a:lnTo>
                    <a:pt x="187" y="74"/>
                  </a:lnTo>
                  <a:lnTo>
                    <a:pt x="147" y="86"/>
                  </a:lnTo>
                  <a:lnTo>
                    <a:pt x="124" y="74"/>
                  </a:lnTo>
                  <a:lnTo>
                    <a:pt x="112" y="56"/>
                  </a:lnTo>
                  <a:lnTo>
                    <a:pt x="37" y="72"/>
                  </a:lnTo>
                  <a:lnTo>
                    <a:pt x="21" y="59"/>
                  </a:lnTo>
                  <a:lnTo>
                    <a:pt x="4" y="73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49" name="Freeform 52"/>
            <p:cNvSpPr>
              <a:spLocks noChangeAspect="1"/>
            </p:cNvSpPr>
            <p:nvPr/>
          </p:nvSpPr>
          <p:spPr bwMode="gray">
            <a:xfrm>
              <a:off x="6642763" y="2124267"/>
              <a:ext cx="800164" cy="330818"/>
            </a:xfrm>
            <a:custGeom>
              <a:avLst/>
              <a:gdLst>
                <a:gd name="T0" fmla="*/ 16 w 472"/>
                <a:gd name="T1" fmla="*/ 153 h 207"/>
                <a:gd name="T2" fmla="*/ 0 w 472"/>
                <a:gd name="T3" fmla="*/ 197 h 207"/>
                <a:gd name="T4" fmla="*/ 61 w 472"/>
                <a:gd name="T5" fmla="*/ 191 h 207"/>
                <a:gd name="T6" fmla="*/ 85 w 472"/>
                <a:gd name="T7" fmla="*/ 171 h 207"/>
                <a:gd name="T8" fmla="*/ 168 w 472"/>
                <a:gd name="T9" fmla="*/ 149 h 207"/>
                <a:gd name="T10" fmla="*/ 191 w 472"/>
                <a:gd name="T11" fmla="*/ 161 h 207"/>
                <a:gd name="T12" fmla="*/ 246 w 472"/>
                <a:gd name="T13" fmla="*/ 153 h 207"/>
                <a:gd name="T14" fmla="*/ 246 w 472"/>
                <a:gd name="T15" fmla="*/ 156 h 207"/>
                <a:gd name="T16" fmla="*/ 328 w 472"/>
                <a:gd name="T17" fmla="*/ 207 h 207"/>
                <a:gd name="T18" fmla="*/ 376 w 472"/>
                <a:gd name="T19" fmla="*/ 192 h 207"/>
                <a:gd name="T20" fmla="*/ 403 w 472"/>
                <a:gd name="T21" fmla="*/ 135 h 207"/>
                <a:gd name="T22" fmla="*/ 450 w 472"/>
                <a:gd name="T23" fmla="*/ 119 h 207"/>
                <a:gd name="T24" fmla="*/ 472 w 472"/>
                <a:gd name="T25" fmla="*/ 77 h 207"/>
                <a:gd name="T26" fmla="*/ 471 w 472"/>
                <a:gd name="T27" fmla="*/ 26 h 207"/>
                <a:gd name="T28" fmla="*/ 465 w 472"/>
                <a:gd name="T29" fmla="*/ 68 h 207"/>
                <a:gd name="T30" fmla="*/ 439 w 472"/>
                <a:gd name="T31" fmla="*/ 104 h 207"/>
                <a:gd name="T32" fmla="*/ 429 w 472"/>
                <a:gd name="T33" fmla="*/ 101 h 207"/>
                <a:gd name="T34" fmla="*/ 394 w 472"/>
                <a:gd name="T35" fmla="*/ 111 h 207"/>
                <a:gd name="T36" fmla="*/ 394 w 472"/>
                <a:gd name="T37" fmla="*/ 99 h 207"/>
                <a:gd name="T38" fmla="*/ 429 w 472"/>
                <a:gd name="T39" fmla="*/ 87 h 207"/>
                <a:gd name="T40" fmla="*/ 397 w 472"/>
                <a:gd name="T41" fmla="*/ 83 h 207"/>
                <a:gd name="T42" fmla="*/ 433 w 472"/>
                <a:gd name="T43" fmla="*/ 72 h 207"/>
                <a:gd name="T44" fmla="*/ 447 w 472"/>
                <a:gd name="T45" fmla="*/ 78 h 207"/>
                <a:gd name="T46" fmla="*/ 454 w 472"/>
                <a:gd name="T47" fmla="*/ 38 h 207"/>
                <a:gd name="T48" fmla="*/ 445 w 472"/>
                <a:gd name="T49" fmla="*/ 29 h 207"/>
                <a:gd name="T50" fmla="*/ 402 w 472"/>
                <a:gd name="T51" fmla="*/ 45 h 207"/>
                <a:gd name="T52" fmla="*/ 403 w 472"/>
                <a:gd name="T53" fmla="*/ 21 h 207"/>
                <a:gd name="T54" fmla="*/ 421 w 472"/>
                <a:gd name="T55" fmla="*/ 27 h 207"/>
                <a:gd name="T56" fmla="*/ 445 w 472"/>
                <a:gd name="T57" fmla="*/ 9 h 207"/>
                <a:gd name="T58" fmla="*/ 432 w 472"/>
                <a:gd name="T59" fmla="*/ 0 h 207"/>
                <a:gd name="T60" fmla="*/ 291 w 472"/>
                <a:gd name="T61" fmla="*/ 32 h 207"/>
                <a:gd name="T62" fmla="*/ 118 w 472"/>
                <a:gd name="T63" fmla="*/ 67 h 207"/>
                <a:gd name="T64" fmla="*/ 39 w 472"/>
                <a:gd name="T65" fmla="*/ 152 h 207"/>
                <a:gd name="T66" fmla="*/ 16 w 472"/>
                <a:gd name="T67" fmla="*/ 15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72" h="207">
                  <a:moveTo>
                    <a:pt x="16" y="153"/>
                  </a:moveTo>
                  <a:lnTo>
                    <a:pt x="0" y="197"/>
                  </a:lnTo>
                  <a:lnTo>
                    <a:pt x="61" y="191"/>
                  </a:lnTo>
                  <a:lnTo>
                    <a:pt x="85" y="171"/>
                  </a:lnTo>
                  <a:lnTo>
                    <a:pt x="168" y="149"/>
                  </a:lnTo>
                  <a:lnTo>
                    <a:pt x="191" y="161"/>
                  </a:lnTo>
                  <a:lnTo>
                    <a:pt x="246" y="153"/>
                  </a:lnTo>
                  <a:lnTo>
                    <a:pt x="246" y="156"/>
                  </a:lnTo>
                  <a:lnTo>
                    <a:pt x="328" y="207"/>
                  </a:lnTo>
                  <a:lnTo>
                    <a:pt x="376" y="192"/>
                  </a:lnTo>
                  <a:lnTo>
                    <a:pt x="403" y="135"/>
                  </a:lnTo>
                  <a:lnTo>
                    <a:pt x="450" y="119"/>
                  </a:lnTo>
                  <a:lnTo>
                    <a:pt x="472" y="77"/>
                  </a:lnTo>
                  <a:lnTo>
                    <a:pt x="471" y="26"/>
                  </a:lnTo>
                  <a:lnTo>
                    <a:pt x="465" y="68"/>
                  </a:lnTo>
                  <a:lnTo>
                    <a:pt x="439" y="104"/>
                  </a:lnTo>
                  <a:lnTo>
                    <a:pt x="429" y="101"/>
                  </a:lnTo>
                  <a:lnTo>
                    <a:pt x="394" y="111"/>
                  </a:lnTo>
                  <a:lnTo>
                    <a:pt x="394" y="99"/>
                  </a:lnTo>
                  <a:lnTo>
                    <a:pt x="429" y="87"/>
                  </a:lnTo>
                  <a:lnTo>
                    <a:pt x="397" y="83"/>
                  </a:lnTo>
                  <a:lnTo>
                    <a:pt x="433" y="72"/>
                  </a:lnTo>
                  <a:lnTo>
                    <a:pt x="447" y="78"/>
                  </a:lnTo>
                  <a:lnTo>
                    <a:pt x="454" y="38"/>
                  </a:lnTo>
                  <a:lnTo>
                    <a:pt x="445" y="29"/>
                  </a:lnTo>
                  <a:lnTo>
                    <a:pt x="402" y="45"/>
                  </a:lnTo>
                  <a:lnTo>
                    <a:pt x="403" y="21"/>
                  </a:lnTo>
                  <a:lnTo>
                    <a:pt x="421" y="27"/>
                  </a:lnTo>
                  <a:lnTo>
                    <a:pt x="445" y="9"/>
                  </a:lnTo>
                  <a:lnTo>
                    <a:pt x="432" y="0"/>
                  </a:lnTo>
                  <a:lnTo>
                    <a:pt x="291" y="32"/>
                  </a:lnTo>
                  <a:lnTo>
                    <a:pt x="118" y="67"/>
                  </a:lnTo>
                  <a:lnTo>
                    <a:pt x="39" y="152"/>
                  </a:lnTo>
                  <a:lnTo>
                    <a:pt x="16" y="153"/>
                  </a:lnTo>
                  <a:close/>
                </a:path>
              </a:pathLst>
            </a:custGeom>
            <a:solidFill>
              <a:schemeClr val="bg2"/>
            </a:solidFill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50" name="Freeform 53"/>
            <p:cNvSpPr>
              <a:spLocks noChangeAspect="1"/>
            </p:cNvSpPr>
            <p:nvPr/>
          </p:nvSpPr>
          <p:spPr bwMode="gray">
            <a:xfrm>
              <a:off x="6674973" y="1850982"/>
              <a:ext cx="700143" cy="410726"/>
            </a:xfrm>
            <a:custGeom>
              <a:avLst/>
              <a:gdLst>
                <a:gd name="T0" fmla="*/ 68 w 413"/>
                <a:gd name="T1" fmla="*/ 180 h 257"/>
                <a:gd name="T2" fmla="*/ 56 w 413"/>
                <a:gd name="T3" fmla="*/ 206 h 257"/>
                <a:gd name="T4" fmla="*/ 39 w 413"/>
                <a:gd name="T5" fmla="*/ 213 h 257"/>
                <a:gd name="T6" fmla="*/ 38 w 413"/>
                <a:gd name="T7" fmla="*/ 230 h 257"/>
                <a:gd name="T8" fmla="*/ 2 w 413"/>
                <a:gd name="T9" fmla="*/ 243 h 257"/>
                <a:gd name="T10" fmla="*/ 0 w 413"/>
                <a:gd name="T11" fmla="*/ 257 h 257"/>
                <a:gd name="T12" fmla="*/ 98 w 413"/>
                <a:gd name="T13" fmla="*/ 240 h 257"/>
                <a:gd name="T14" fmla="*/ 276 w 413"/>
                <a:gd name="T15" fmla="*/ 203 h 257"/>
                <a:gd name="T16" fmla="*/ 413 w 413"/>
                <a:gd name="T17" fmla="*/ 170 h 257"/>
                <a:gd name="T18" fmla="*/ 413 w 413"/>
                <a:gd name="T19" fmla="*/ 144 h 257"/>
                <a:gd name="T20" fmla="*/ 398 w 413"/>
                <a:gd name="T21" fmla="*/ 136 h 257"/>
                <a:gd name="T22" fmla="*/ 386 w 413"/>
                <a:gd name="T23" fmla="*/ 149 h 257"/>
                <a:gd name="T24" fmla="*/ 379 w 413"/>
                <a:gd name="T25" fmla="*/ 114 h 257"/>
                <a:gd name="T26" fmla="*/ 386 w 413"/>
                <a:gd name="T27" fmla="*/ 83 h 257"/>
                <a:gd name="T28" fmla="*/ 335 w 413"/>
                <a:gd name="T29" fmla="*/ 60 h 257"/>
                <a:gd name="T30" fmla="*/ 300 w 413"/>
                <a:gd name="T31" fmla="*/ 66 h 257"/>
                <a:gd name="T32" fmla="*/ 299 w 413"/>
                <a:gd name="T33" fmla="*/ 18 h 257"/>
                <a:gd name="T34" fmla="*/ 263 w 413"/>
                <a:gd name="T35" fmla="*/ 0 h 257"/>
                <a:gd name="T36" fmla="*/ 236 w 413"/>
                <a:gd name="T37" fmla="*/ 11 h 257"/>
                <a:gd name="T38" fmla="*/ 218 w 413"/>
                <a:gd name="T39" fmla="*/ 56 h 257"/>
                <a:gd name="T40" fmla="*/ 186 w 413"/>
                <a:gd name="T41" fmla="*/ 74 h 257"/>
                <a:gd name="T42" fmla="*/ 173 w 413"/>
                <a:gd name="T43" fmla="*/ 145 h 257"/>
                <a:gd name="T44" fmla="*/ 121 w 413"/>
                <a:gd name="T45" fmla="*/ 180 h 257"/>
                <a:gd name="T46" fmla="*/ 79 w 413"/>
                <a:gd name="T47" fmla="*/ 194 h 257"/>
                <a:gd name="T48" fmla="*/ 68 w 413"/>
                <a:gd name="T49" fmla="*/ 18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3" h="257">
                  <a:moveTo>
                    <a:pt x="68" y="180"/>
                  </a:moveTo>
                  <a:lnTo>
                    <a:pt x="56" y="206"/>
                  </a:lnTo>
                  <a:lnTo>
                    <a:pt x="39" y="213"/>
                  </a:lnTo>
                  <a:lnTo>
                    <a:pt x="38" y="230"/>
                  </a:lnTo>
                  <a:lnTo>
                    <a:pt x="2" y="243"/>
                  </a:lnTo>
                  <a:lnTo>
                    <a:pt x="0" y="257"/>
                  </a:lnTo>
                  <a:lnTo>
                    <a:pt x="98" y="240"/>
                  </a:lnTo>
                  <a:lnTo>
                    <a:pt x="276" y="203"/>
                  </a:lnTo>
                  <a:lnTo>
                    <a:pt x="413" y="170"/>
                  </a:lnTo>
                  <a:lnTo>
                    <a:pt x="413" y="144"/>
                  </a:lnTo>
                  <a:lnTo>
                    <a:pt x="398" y="136"/>
                  </a:lnTo>
                  <a:lnTo>
                    <a:pt x="386" y="149"/>
                  </a:lnTo>
                  <a:lnTo>
                    <a:pt x="379" y="114"/>
                  </a:lnTo>
                  <a:lnTo>
                    <a:pt x="386" y="83"/>
                  </a:lnTo>
                  <a:lnTo>
                    <a:pt x="335" y="60"/>
                  </a:lnTo>
                  <a:lnTo>
                    <a:pt x="300" y="66"/>
                  </a:lnTo>
                  <a:lnTo>
                    <a:pt x="299" y="18"/>
                  </a:lnTo>
                  <a:lnTo>
                    <a:pt x="263" y="0"/>
                  </a:lnTo>
                  <a:lnTo>
                    <a:pt x="236" y="11"/>
                  </a:lnTo>
                  <a:lnTo>
                    <a:pt x="218" y="56"/>
                  </a:lnTo>
                  <a:lnTo>
                    <a:pt x="186" y="74"/>
                  </a:lnTo>
                  <a:lnTo>
                    <a:pt x="173" y="145"/>
                  </a:lnTo>
                  <a:lnTo>
                    <a:pt x="121" y="180"/>
                  </a:lnTo>
                  <a:lnTo>
                    <a:pt x="79" y="194"/>
                  </a:lnTo>
                  <a:lnTo>
                    <a:pt x="68" y="180"/>
                  </a:lnTo>
                  <a:close/>
                </a:path>
              </a:pathLst>
            </a:custGeom>
            <a:solidFill>
              <a:schemeClr val="bg2"/>
            </a:solidFill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51" name="Freeform 54"/>
            <p:cNvSpPr>
              <a:spLocks noChangeAspect="1"/>
            </p:cNvSpPr>
            <p:nvPr/>
          </p:nvSpPr>
          <p:spPr bwMode="gray">
            <a:xfrm>
              <a:off x="6724136" y="1769476"/>
              <a:ext cx="396691" cy="391548"/>
            </a:xfrm>
            <a:custGeom>
              <a:avLst/>
              <a:gdLst>
                <a:gd name="T0" fmla="*/ 24 w 234"/>
                <a:gd name="T1" fmla="*/ 128 h 245"/>
                <a:gd name="T2" fmla="*/ 6 w 234"/>
                <a:gd name="T3" fmla="*/ 123 h 245"/>
                <a:gd name="T4" fmla="*/ 0 w 234"/>
                <a:gd name="T5" fmla="*/ 162 h 245"/>
                <a:gd name="T6" fmla="*/ 6 w 234"/>
                <a:gd name="T7" fmla="*/ 203 h 245"/>
                <a:gd name="T8" fmla="*/ 40 w 234"/>
                <a:gd name="T9" fmla="*/ 231 h 245"/>
                <a:gd name="T10" fmla="*/ 48 w 234"/>
                <a:gd name="T11" fmla="*/ 245 h 245"/>
                <a:gd name="T12" fmla="*/ 91 w 234"/>
                <a:gd name="T13" fmla="*/ 231 h 245"/>
                <a:gd name="T14" fmla="*/ 142 w 234"/>
                <a:gd name="T15" fmla="*/ 198 h 245"/>
                <a:gd name="T16" fmla="*/ 157 w 234"/>
                <a:gd name="T17" fmla="*/ 126 h 245"/>
                <a:gd name="T18" fmla="*/ 190 w 234"/>
                <a:gd name="T19" fmla="*/ 107 h 245"/>
                <a:gd name="T20" fmla="*/ 208 w 234"/>
                <a:gd name="T21" fmla="*/ 63 h 245"/>
                <a:gd name="T22" fmla="*/ 234 w 234"/>
                <a:gd name="T23" fmla="*/ 51 h 245"/>
                <a:gd name="T24" fmla="*/ 200 w 234"/>
                <a:gd name="T25" fmla="*/ 45 h 245"/>
                <a:gd name="T26" fmla="*/ 141 w 234"/>
                <a:gd name="T27" fmla="*/ 77 h 245"/>
                <a:gd name="T28" fmla="*/ 132 w 234"/>
                <a:gd name="T29" fmla="*/ 46 h 245"/>
                <a:gd name="T30" fmla="*/ 81 w 234"/>
                <a:gd name="T31" fmla="*/ 49 h 245"/>
                <a:gd name="T32" fmla="*/ 69 w 234"/>
                <a:gd name="T33" fmla="*/ 0 h 245"/>
                <a:gd name="T34" fmla="*/ 56 w 234"/>
                <a:gd name="T35" fmla="*/ 13 h 245"/>
                <a:gd name="T36" fmla="*/ 60 w 234"/>
                <a:gd name="T37" fmla="*/ 83 h 245"/>
                <a:gd name="T38" fmla="*/ 37 w 234"/>
                <a:gd name="T39" fmla="*/ 89 h 245"/>
                <a:gd name="T40" fmla="*/ 24 w 234"/>
                <a:gd name="T41" fmla="*/ 128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4" h="245">
                  <a:moveTo>
                    <a:pt x="24" y="128"/>
                  </a:moveTo>
                  <a:lnTo>
                    <a:pt x="6" y="123"/>
                  </a:lnTo>
                  <a:lnTo>
                    <a:pt x="0" y="162"/>
                  </a:lnTo>
                  <a:lnTo>
                    <a:pt x="6" y="203"/>
                  </a:lnTo>
                  <a:lnTo>
                    <a:pt x="40" y="231"/>
                  </a:lnTo>
                  <a:lnTo>
                    <a:pt x="48" y="245"/>
                  </a:lnTo>
                  <a:lnTo>
                    <a:pt x="91" y="231"/>
                  </a:lnTo>
                  <a:lnTo>
                    <a:pt x="142" y="198"/>
                  </a:lnTo>
                  <a:lnTo>
                    <a:pt x="157" y="126"/>
                  </a:lnTo>
                  <a:lnTo>
                    <a:pt x="190" y="107"/>
                  </a:lnTo>
                  <a:lnTo>
                    <a:pt x="208" y="63"/>
                  </a:lnTo>
                  <a:lnTo>
                    <a:pt x="234" y="51"/>
                  </a:lnTo>
                  <a:lnTo>
                    <a:pt x="200" y="45"/>
                  </a:lnTo>
                  <a:lnTo>
                    <a:pt x="141" y="77"/>
                  </a:lnTo>
                  <a:lnTo>
                    <a:pt x="132" y="46"/>
                  </a:lnTo>
                  <a:lnTo>
                    <a:pt x="81" y="49"/>
                  </a:lnTo>
                  <a:lnTo>
                    <a:pt x="69" y="0"/>
                  </a:lnTo>
                  <a:lnTo>
                    <a:pt x="56" y="13"/>
                  </a:lnTo>
                  <a:lnTo>
                    <a:pt x="60" y="83"/>
                  </a:lnTo>
                  <a:lnTo>
                    <a:pt x="37" y="89"/>
                  </a:lnTo>
                  <a:lnTo>
                    <a:pt x="24" y="128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52" name="Freeform 55"/>
            <p:cNvSpPr>
              <a:spLocks noChangeAspect="1"/>
            </p:cNvSpPr>
            <p:nvPr/>
          </p:nvSpPr>
          <p:spPr bwMode="gray">
            <a:xfrm>
              <a:off x="7288658" y="1775869"/>
              <a:ext cx="111887" cy="131049"/>
            </a:xfrm>
            <a:custGeom>
              <a:avLst/>
              <a:gdLst>
                <a:gd name="T0" fmla="*/ 0 w 66"/>
                <a:gd name="T1" fmla="*/ 5 h 82"/>
                <a:gd name="T2" fmla="*/ 14 w 66"/>
                <a:gd name="T3" fmla="*/ 0 h 82"/>
                <a:gd name="T4" fmla="*/ 44 w 66"/>
                <a:gd name="T5" fmla="*/ 18 h 82"/>
                <a:gd name="T6" fmla="*/ 44 w 66"/>
                <a:gd name="T7" fmla="*/ 36 h 82"/>
                <a:gd name="T8" fmla="*/ 65 w 66"/>
                <a:gd name="T9" fmla="*/ 49 h 82"/>
                <a:gd name="T10" fmla="*/ 66 w 66"/>
                <a:gd name="T11" fmla="*/ 73 h 82"/>
                <a:gd name="T12" fmla="*/ 32 w 66"/>
                <a:gd name="T13" fmla="*/ 82 h 82"/>
                <a:gd name="T14" fmla="*/ 0 w 66"/>
                <a:gd name="T15" fmla="*/ 5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82">
                  <a:moveTo>
                    <a:pt x="0" y="5"/>
                  </a:moveTo>
                  <a:lnTo>
                    <a:pt x="14" y="0"/>
                  </a:lnTo>
                  <a:lnTo>
                    <a:pt x="44" y="18"/>
                  </a:lnTo>
                  <a:lnTo>
                    <a:pt x="44" y="36"/>
                  </a:lnTo>
                  <a:lnTo>
                    <a:pt x="65" y="49"/>
                  </a:lnTo>
                  <a:lnTo>
                    <a:pt x="66" y="73"/>
                  </a:lnTo>
                  <a:lnTo>
                    <a:pt x="32" y="82"/>
                  </a:lnTo>
                  <a:lnTo>
                    <a:pt x="0" y="5"/>
                  </a:lnTo>
                  <a:close/>
                </a:path>
              </a:pathLst>
            </a:custGeom>
            <a:solidFill>
              <a:schemeClr val="bg2"/>
            </a:solidFill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53" name="Freeform 56"/>
            <p:cNvSpPr>
              <a:spLocks noChangeAspect="1"/>
            </p:cNvSpPr>
            <p:nvPr/>
          </p:nvSpPr>
          <p:spPr bwMode="gray">
            <a:xfrm>
              <a:off x="6812289" y="1518566"/>
              <a:ext cx="537398" cy="332416"/>
            </a:xfrm>
            <a:custGeom>
              <a:avLst/>
              <a:gdLst>
                <a:gd name="T0" fmla="*/ 29 w 317"/>
                <a:gd name="T1" fmla="*/ 30 h 208"/>
                <a:gd name="T2" fmla="*/ 0 w 317"/>
                <a:gd name="T3" fmla="*/ 58 h 208"/>
                <a:gd name="T4" fmla="*/ 16 w 317"/>
                <a:gd name="T5" fmla="*/ 159 h 208"/>
                <a:gd name="T6" fmla="*/ 29 w 317"/>
                <a:gd name="T7" fmla="*/ 208 h 208"/>
                <a:gd name="T8" fmla="*/ 83 w 317"/>
                <a:gd name="T9" fmla="*/ 204 h 208"/>
                <a:gd name="T10" fmla="*/ 283 w 317"/>
                <a:gd name="T11" fmla="*/ 166 h 208"/>
                <a:gd name="T12" fmla="*/ 297 w 317"/>
                <a:gd name="T13" fmla="*/ 160 h 208"/>
                <a:gd name="T14" fmla="*/ 317 w 317"/>
                <a:gd name="T15" fmla="*/ 113 h 208"/>
                <a:gd name="T16" fmla="*/ 287 w 317"/>
                <a:gd name="T17" fmla="*/ 87 h 208"/>
                <a:gd name="T18" fmla="*/ 303 w 317"/>
                <a:gd name="T19" fmla="*/ 27 h 208"/>
                <a:gd name="T20" fmla="*/ 280 w 317"/>
                <a:gd name="T21" fmla="*/ 21 h 208"/>
                <a:gd name="T22" fmla="*/ 280 w 317"/>
                <a:gd name="T23" fmla="*/ 6 h 208"/>
                <a:gd name="T24" fmla="*/ 270 w 317"/>
                <a:gd name="T25" fmla="*/ 0 h 208"/>
                <a:gd name="T26" fmla="*/ 38 w 317"/>
                <a:gd name="T27" fmla="*/ 43 h 208"/>
                <a:gd name="T28" fmla="*/ 29 w 317"/>
                <a:gd name="T29" fmla="*/ 3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7" h="208">
                  <a:moveTo>
                    <a:pt x="29" y="30"/>
                  </a:moveTo>
                  <a:lnTo>
                    <a:pt x="0" y="58"/>
                  </a:lnTo>
                  <a:lnTo>
                    <a:pt x="16" y="159"/>
                  </a:lnTo>
                  <a:lnTo>
                    <a:pt x="29" y="208"/>
                  </a:lnTo>
                  <a:lnTo>
                    <a:pt x="83" y="204"/>
                  </a:lnTo>
                  <a:lnTo>
                    <a:pt x="283" y="166"/>
                  </a:lnTo>
                  <a:lnTo>
                    <a:pt x="297" y="160"/>
                  </a:lnTo>
                  <a:lnTo>
                    <a:pt x="317" y="113"/>
                  </a:lnTo>
                  <a:lnTo>
                    <a:pt x="287" y="87"/>
                  </a:lnTo>
                  <a:lnTo>
                    <a:pt x="303" y="27"/>
                  </a:lnTo>
                  <a:lnTo>
                    <a:pt x="280" y="21"/>
                  </a:lnTo>
                  <a:lnTo>
                    <a:pt x="280" y="6"/>
                  </a:lnTo>
                  <a:lnTo>
                    <a:pt x="270" y="0"/>
                  </a:lnTo>
                  <a:lnTo>
                    <a:pt x="38" y="43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chemeClr val="bg2"/>
            </a:solidFill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54" name="Freeform 57"/>
            <p:cNvSpPr>
              <a:spLocks noChangeAspect="1"/>
            </p:cNvSpPr>
            <p:nvPr/>
          </p:nvSpPr>
          <p:spPr bwMode="gray">
            <a:xfrm>
              <a:off x="7298830" y="1556922"/>
              <a:ext cx="142402" cy="265294"/>
            </a:xfrm>
            <a:custGeom>
              <a:avLst/>
              <a:gdLst>
                <a:gd name="T0" fmla="*/ 15 w 84"/>
                <a:gd name="T1" fmla="*/ 1 h 166"/>
                <a:gd name="T2" fmla="*/ 35 w 84"/>
                <a:gd name="T3" fmla="*/ 0 h 166"/>
                <a:gd name="T4" fmla="*/ 75 w 84"/>
                <a:gd name="T5" fmla="*/ 25 h 166"/>
                <a:gd name="T6" fmla="*/ 69 w 84"/>
                <a:gd name="T7" fmla="*/ 45 h 166"/>
                <a:gd name="T8" fmla="*/ 83 w 84"/>
                <a:gd name="T9" fmla="*/ 58 h 166"/>
                <a:gd name="T10" fmla="*/ 84 w 84"/>
                <a:gd name="T11" fmla="*/ 136 h 166"/>
                <a:gd name="T12" fmla="*/ 70 w 84"/>
                <a:gd name="T13" fmla="*/ 166 h 166"/>
                <a:gd name="T14" fmla="*/ 54 w 84"/>
                <a:gd name="T15" fmla="*/ 155 h 166"/>
                <a:gd name="T16" fmla="*/ 37 w 84"/>
                <a:gd name="T17" fmla="*/ 154 h 166"/>
                <a:gd name="T18" fmla="*/ 8 w 84"/>
                <a:gd name="T19" fmla="*/ 138 h 166"/>
                <a:gd name="T20" fmla="*/ 30 w 84"/>
                <a:gd name="T21" fmla="*/ 89 h 166"/>
                <a:gd name="T22" fmla="*/ 0 w 84"/>
                <a:gd name="T23" fmla="*/ 63 h 166"/>
                <a:gd name="T24" fmla="*/ 15 w 84"/>
                <a:gd name="T25" fmla="*/ 1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66">
                  <a:moveTo>
                    <a:pt x="15" y="1"/>
                  </a:moveTo>
                  <a:lnTo>
                    <a:pt x="35" y="0"/>
                  </a:lnTo>
                  <a:lnTo>
                    <a:pt x="75" y="25"/>
                  </a:lnTo>
                  <a:lnTo>
                    <a:pt x="69" y="45"/>
                  </a:lnTo>
                  <a:lnTo>
                    <a:pt x="83" y="58"/>
                  </a:lnTo>
                  <a:lnTo>
                    <a:pt x="84" y="136"/>
                  </a:lnTo>
                  <a:lnTo>
                    <a:pt x="70" y="166"/>
                  </a:lnTo>
                  <a:lnTo>
                    <a:pt x="54" y="155"/>
                  </a:lnTo>
                  <a:lnTo>
                    <a:pt x="37" y="154"/>
                  </a:lnTo>
                  <a:lnTo>
                    <a:pt x="8" y="138"/>
                  </a:lnTo>
                  <a:lnTo>
                    <a:pt x="30" y="89"/>
                  </a:lnTo>
                  <a:lnTo>
                    <a:pt x="0" y="63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55" name="Freeform 58"/>
            <p:cNvSpPr>
              <a:spLocks noChangeAspect="1"/>
            </p:cNvSpPr>
            <p:nvPr/>
          </p:nvSpPr>
          <p:spPr bwMode="gray">
            <a:xfrm>
              <a:off x="6858061" y="1143000"/>
              <a:ext cx="595037" cy="457072"/>
            </a:xfrm>
            <a:custGeom>
              <a:avLst/>
              <a:gdLst>
                <a:gd name="T0" fmla="*/ 27 w 351"/>
                <a:gd name="T1" fmla="*/ 192 h 286"/>
                <a:gd name="T2" fmla="*/ 60 w 351"/>
                <a:gd name="T3" fmla="*/ 175 h 286"/>
                <a:gd name="T4" fmla="*/ 105 w 351"/>
                <a:gd name="T5" fmla="*/ 171 h 286"/>
                <a:gd name="T6" fmla="*/ 116 w 351"/>
                <a:gd name="T7" fmla="*/ 156 h 286"/>
                <a:gd name="T8" fmla="*/ 132 w 351"/>
                <a:gd name="T9" fmla="*/ 154 h 286"/>
                <a:gd name="T10" fmla="*/ 141 w 351"/>
                <a:gd name="T11" fmla="*/ 138 h 286"/>
                <a:gd name="T12" fmla="*/ 156 w 351"/>
                <a:gd name="T13" fmla="*/ 132 h 286"/>
                <a:gd name="T14" fmla="*/ 149 w 351"/>
                <a:gd name="T15" fmla="*/ 102 h 286"/>
                <a:gd name="T16" fmla="*/ 140 w 351"/>
                <a:gd name="T17" fmla="*/ 94 h 286"/>
                <a:gd name="T18" fmla="*/ 159 w 351"/>
                <a:gd name="T19" fmla="*/ 70 h 286"/>
                <a:gd name="T20" fmla="*/ 171 w 351"/>
                <a:gd name="T21" fmla="*/ 70 h 286"/>
                <a:gd name="T22" fmla="*/ 212 w 351"/>
                <a:gd name="T23" fmla="*/ 19 h 286"/>
                <a:gd name="T24" fmla="*/ 275 w 351"/>
                <a:gd name="T25" fmla="*/ 0 h 286"/>
                <a:gd name="T26" fmla="*/ 282 w 351"/>
                <a:gd name="T27" fmla="*/ 48 h 286"/>
                <a:gd name="T28" fmla="*/ 285 w 351"/>
                <a:gd name="T29" fmla="*/ 46 h 286"/>
                <a:gd name="T30" fmla="*/ 300 w 351"/>
                <a:gd name="T31" fmla="*/ 63 h 286"/>
                <a:gd name="T32" fmla="*/ 301 w 351"/>
                <a:gd name="T33" fmla="*/ 112 h 286"/>
                <a:gd name="T34" fmla="*/ 320 w 351"/>
                <a:gd name="T35" fmla="*/ 152 h 286"/>
                <a:gd name="T36" fmla="*/ 327 w 351"/>
                <a:gd name="T37" fmla="*/ 204 h 286"/>
                <a:gd name="T38" fmla="*/ 329 w 351"/>
                <a:gd name="T39" fmla="*/ 249 h 286"/>
                <a:gd name="T40" fmla="*/ 351 w 351"/>
                <a:gd name="T41" fmla="*/ 264 h 286"/>
                <a:gd name="T42" fmla="*/ 335 w 351"/>
                <a:gd name="T43" fmla="*/ 286 h 286"/>
                <a:gd name="T44" fmla="*/ 294 w 351"/>
                <a:gd name="T45" fmla="*/ 260 h 286"/>
                <a:gd name="T46" fmla="*/ 273 w 351"/>
                <a:gd name="T47" fmla="*/ 262 h 286"/>
                <a:gd name="T48" fmla="*/ 252 w 351"/>
                <a:gd name="T49" fmla="*/ 256 h 286"/>
                <a:gd name="T50" fmla="*/ 253 w 351"/>
                <a:gd name="T51" fmla="*/ 241 h 286"/>
                <a:gd name="T52" fmla="*/ 240 w 351"/>
                <a:gd name="T53" fmla="*/ 236 h 286"/>
                <a:gd name="T54" fmla="*/ 10 w 351"/>
                <a:gd name="T55" fmla="*/ 280 h 286"/>
                <a:gd name="T56" fmla="*/ 0 w 351"/>
                <a:gd name="T57" fmla="*/ 267 h 286"/>
                <a:gd name="T58" fmla="*/ 35 w 351"/>
                <a:gd name="T59" fmla="*/ 216 h 286"/>
                <a:gd name="T60" fmla="*/ 27 w 351"/>
                <a:gd name="T61" fmla="*/ 192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51" h="286">
                  <a:moveTo>
                    <a:pt x="27" y="192"/>
                  </a:moveTo>
                  <a:lnTo>
                    <a:pt x="60" y="175"/>
                  </a:lnTo>
                  <a:lnTo>
                    <a:pt x="105" y="171"/>
                  </a:lnTo>
                  <a:lnTo>
                    <a:pt x="116" y="156"/>
                  </a:lnTo>
                  <a:lnTo>
                    <a:pt x="132" y="154"/>
                  </a:lnTo>
                  <a:lnTo>
                    <a:pt x="141" y="138"/>
                  </a:lnTo>
                  <a:lnTo>
                    <a:pt x="156" y="132"/>
                  </a:lnTo>
                  <a:lnTo>
                    <a:pt x="149" y="102"/>
                  </a:lnTo>
                  <a:lnTo>
                    <a:pt x="140" y="94"/>
                  </a:lnTo>
                  <a:lnTo>
                    <a:pt x="159" y="70"/>
                  </a:lnTo>
                  <a:lnTo>
                    <a:pt x="171" y="70"/>
                  </a:lnTo>
                  <a:lnTo>
                    <a:pt x="212" y="19"/>
                  </a:lnTo>
                  <a:lnTo>
                    <a:pt x="275" y="0"/>
                  </a:lnTo>
                  <a:lnTo>
                    <a:pt x="282" y="48"/>
                  </a:lnTo>
                  <a:lnTo>
                    <a:pt x="285" y="46"/>
                  </a:lnTo>
                  <a:lnTo>
                    <a:pt x="300" y="63"/>
                  </a:lnTo>
                  <a:lnTo>
                    <a:pt x="301" y="112"/>
                  </a:lnTo>
                  <a:lnTo>
                    <a:pt x="320" y="152"/>
                  </a:lnTo>
                  <a:lnTo>
                    <a:pt x="327" y="204"/>
                  </a:lnTo>
                  <a:lnTo>
                    <a:pt x="329" y="249"/>
                  </a:lnTo>
                  <a:lnTo>
                    <a:pt x="351" y="264"/>
                  </a:lnTo>
                  <a:lnTo>
                    <a:pt x="335" y="286"/>
                  </a:lnTo>
                  <a:lnTo>
                    <a:pt x="294" y="260"/>
                  </a:lnTo>
                  <a:lnTo>
                    <a:pt x="273" y="262"/>
                  </a:lnTo>
                  <a:lnTo>
                    <a:pt x="252" y="256"/>
                  </a:lnTo>
                  <a:lnTo>
                    <a:pt x="253" y="241"/>
                  </a:lnTo>
                  <a:lnTo>
                    <a:pt x="240" y="236"/>
                  </a:lnTo>
                  <a:lnTo>
                    <a:pt x="10" y="280"/>
                  </a:lnTo>
                  <a:lnTo>
                    <a:pt x="0" y="267"/>
                  </a:lnTo>
                  <a:lnTo>
                    <a:pt x="35" y="216"/>
                  </a:lnTo>
                  <a:lnTo>
                    <a:pt x="27" y="192"/>
                  </a:lnTo>
                  <a:close/>
                </a:path>
              </a:pathLst>
            </a:custGeom>
            <a:solidFill>
              <a:schemeClr val="bg2"/>
            </a:solidFill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56" name="Freeform 59"/>
            <p:cNvSpPr>
              <a:spLocks noChangeAspect="1"/>
            </p:cNvSpPr>
            <p:nvPr/>
          </p:nvSpPr>
          <p:spPr bwMode="gray">
            <a:xfrm>
              <a:off x="7320868" y="1117430"/>
              <a:ext cx="157659" cy="274883"/>
            </a:xfrm>
            <a:custGeom>
              <a:avLst/>
              <a:gdLst>
                <a:gd name="T0" fmla="*/ 0 w 93"/>
                <a:gd name="T1" fmla="*/ 18 h 172"/>
                <a:gd name="T2" fmla="*/ 68 w 93"/>
                <a:gd name="T3" fmla="*/ 0 h 172"/>
                <a:gd name="T4" fmla="*/ 93 w 93"/>
                <a:gd name="T5" fmla="*/ 47 h 172"/>
                <a:gd name="T6" fmla="*/ 80 w 93"/>
                <a:gd name="T7" fmla="*/ 59 h 172"/>
                <a:gd name="T8" fmla="*/ 85 w 93"/>
                <a:gd name="T9" fmla="*/ 163 h 172"/>
                <a:gd name="T10" fmla="*/ 46 w 93"/>
                <a:gd name="T11" fmla="*/ 172 h 172"/>
                <a:gd name="T12" fmla="*/ 27 w 93"/>
                <a:gd name="T13" fmla="*/ 129 h 172"/>
                <a:gd name="T14" fmla="*/ 26 w 93"/>
                <a:gd name="T15" fmla="*/ 78 h 172"/>
                <a:gd name="T16" fmla="*/ 9 w 93"/>
                <a:gd name="T17" fmla="*/ 63 h 172"/>
                <a:gd name="T18" fmla="*/ 0 w 93"/>
                <a:gd name="T19" fmla="*/ 18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" h="172">
                  <a:moveTo>
                    <a:pt x="0" y="18"/>
                  </a:moveTo>
                  <a:lnTo>
                    <a:pt x="68" y="0"/>
                  </a:lnTo>
                  <a:lnTo>
                    <a:pt x="93" y="47"/>
                  </a:lnTo>
                  <a:lnTo>
                    <a:pt x="80" y="59"/>
                  </a:lnTo>
                  <a:lnTo>
                    <a:pt x="85" y="163"/>
                  </a:lnTo>
                  <a:lnTo>
                    <a:pt x="46" y="172"/>
                  </a:lnTo>
                  <a:lnTo>
                    <a:pt x="27" y="129"/>
                  </a:lnTo>
                  <a:lnTo>
                    <a:pt x="26" y="78"/>
                  </a:lnTo>
                  <a:lnTo>
                    <a:pt x="9" y="63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57" name="Freeform 60"/>
            <p:cNvSpPr>
              <a:spLocks noChangeAspect="1"/>
            </p:cNvSpPr>
            <p:nvPr/>
          </p:nvSpPr>
          <p:spPr bwMode="gray">
            <a:xfrm>
              <a:off x="7397155" y="1331582"/>
              <a:ext cx="335662" cy="143834"/>
            </a:xfrm>
            <a:custGeom>
              <a:avLst/>
              <a:gdLst>
                <a:gd name="T0" fmla="*/ 0 w 198"/>
                <a:gd name="T1" fmla="*/ 36 h 90"/>
                <a:gd name="T2" fmla="*/ 101 w 198"/>
                <a:gd name="T3" fmla="*/ 11 h 90"/>
                <a:gd name="T4" fmla="*/ 113 w 198"/>
                <a:gd name="T5" fmla="*/ 12 h 90"/>
                <a:gd name="T6" fmla="*/ 125 w 198"/>
                <a:gd name="T7" fmla="*/ 0 h 90"/>
                <a:gd name="T8" fmla="*/ 135 w 198"/>
                <a:gd name="T9" fmla="*/ 6 h 90"/>
                <a:gd name="T10" fmla="*/ 123 w 198"/>
                <a:gd name="T11" fmla="*/ 32 h 90"/>
                <a:gd name="T12" fmla="*/ 144 w 198"/>
                <a:gd name="T13" fmla="*/ 30 h 90"/>
                <a:gd name="T14" fmla="*/ 156 w 198"/>
                <a:gd name="T15" fmla="*/ 50 h 90"/>
                <a:gd name="T16" fmla="*/ 170 w 198"/>
                <a:gd name="T17" fmla="*/ 52 h 90"/>
                <a:gd name="T18" fmla="*/ 180 w 198"/>
                <a:gd name="T19" fmla="*/ 49 h 90"/>
                <a:gd name="T20" fmla="*/ 180 w 198"/>
                <a:gd name="T21" fmla="*/ 38 h 90"/>
                <a:gd name="T22" fmla="*/ 163 w 198"/>
                <a:gd name="T23" fmla="*/ 24 h 90"/>
                <a:gd name="T24" fmla="*/ 176 w 198"/>
                <a:gd name="T25" fmla="*/ 23 h 90"/>
                <a:gd name="T26" fmla="*/ 198 w 198"/>
                <a:gd name="T27" fmla="*/ 53 h 90"/>
                <a:gd name="T28" fmla="*/ 177 w 198"/>
                <a:gd name="T29" fmla="*/ 71 h 90"/>
                <a:gd name="T30" fmla="*/ 153 w 198"/>
                <a:gd name="T31" fmla="*/ 62 h 90"/>
                <a:gd name="T32" fmla="*/ 138 w 198"/>
                <a:gd name="T33" fmla="*/ 84 h 90"/>
                <a:gd name="T34" fmla="*/ 108 w 198"/>
                <a:gd name="T35" fmla="*/ 62 h 90"/>
                <a:gd name="T36" fmla="*/ 8 w 198"/>
                <a:gd name="T37" fmla="*/ 90 h 90"/>
                <a:gd name="T38" fmla="*/ 0 w 198"/>
                <a:gd name="T39" fmla="*/ 3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8" h="90">
                  <a:moveTo>
                    <a:pt x="0" y="36"/>
                  </a:moveTo>
                  <a:lnTo>
                    <a:pt x="101" y="11"/>
                  </a:lnTo>
                  <a:lnTo>
                    <a:pt x="113" y="12"/>
                  </a:lnTo>
                  <a:lnTo>
                    <a:pt x="125" y="0"/>
                  </a:lnTo>
                  <a:lnTo>
                    <a:pt x="135" y="6"/>
                  </a:lnTo>
                  <a:lnTo>
                    <a:pt x="123" y="32"/>
                  </a:lnTo>
                  <a:lnTo>
                    <a:pt x="144" y="30"/>
                  </a:lnTo>
                  <a:lnTo>
                    <a:pt x="156" y="50"/>
                  </a:lnTo>
                  <a:lnTo>
                    <a:pt x="170" y="52"/>
                  </a:lnTo>
                  <a:lnTo>
                    <a:pt x="180" y="49"/>
                  </a:lnTo>
                  <a:lnTo>
                    <a:pt x="180" y="38"/>
                  </a:lnTo>
                  <a:lnTo>
                    <a:pt x="163" y="24"/>
                  </a:lnTo>
                  <a:lnTo>
                    <a:pt x="176" y="23"/>
                  </a:lnTo>
                  <a:lnTo>
                    <a:pt x="198" y="53"/>
                  </a:lnTo>
                  <a:lnTo>
                    <a:pt x="177" y="71"/>
                  </a:lnTo>
                  <a:lnTo>
                    <a:pt x="153" y="62"/>
                  </a:lnTo>
                  <a:lnTo>
                    <a:pt x="138" y="84"/>
                  </a:lnTo>
                  <a:lnTo>
                    <a:pt x="108" y="62"/>
                  </a:lnTo>
                  <a:lnTo>
                    <a:pt x="8" y="90"/>
                  </a:lnTo>
                  <a:lnTo>
                    <a:pt x="0" y="36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58" name="Freeform 61"/>
            <p:cNvSpPr>
              <a:spLocks noChangeAspect="1"/>
            </p:cNvSpPr>
            <p:nvPr/>
          </p:nvSpPr>
          <p:spPr bwMode="gray">
            <a:xfrm>
              <a:off x="7409022" y="1440257"/>
              <a:ext cx="174612" cy="126254"/>
            </a:xfrm>
            <a:custGeom>
              <a:avLst/>
              <a:gdLst>
                <a:gd name="T0" fmla="*/ 0 w 103"/>
                <a:gd name="T1" fmla="*/ 20 h 79"/>
                <a:gd name="T2" fmla="*/ 79 w 103"/>
                <a:gd name="T3" fmla="*/ 0 h 79"/>
                <a:gd name="T4" fmla="*/ 103 w 103"/>
                <a:gd name="T5" fmla="*/ 36 h 79"/>
                <a:gd name="T6" fmla="*/ 89 w 103"/>
                <a:gd name="T7" fmla="*/ 52 h 79"/>
                <a:gd name="T8" fmla="*/ 64 w 103"/>
                <a:gd name="T9" fmla="*/ 46 h 79"/>
                <a:gd name="T10" fmla="*/ 25 w 103"/>
                <a:gd name="T11" fmla="*/ 79 h 79"/>
                <a:gd name="T12" fmla="*/ 4 w 103"/>
                <a:gd name="T13" fmla="*/ 62 h 79"/>
                <a:gd name="T14" fmla="*/ 0 w 103"/>
                <a:gd name="T15" fmla="*/ 2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79">
                  <a:moveTo>
                    <a:pt x="0" y="20"/>
                  </a:moveTo>
                  <a:lnTo>
                    <a:pt x="79" y="0"/>
                  </a:lnTo>
                  <a:lnTo>
                    <a:pt x="103" y="36"/>
                  </a:lnTo>
                  <a:lnTo>
                    <a:pt x="89" y="52"/>
                  </a:lnTo>
                  <a:lnTo>
                    <a:pt x="64" y="46"/>
                  </a:lnTo>
                  <a:lnTo>
                    <a:pt x="25" y="79"/>
                  </a:lnTo>
                  <a:lnTo>
                    <a:pt x="4" y="62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chemeClr val="bg2"/>
            </a:solidFill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59" name="Freeform 62"/>
            <p:cNvSpPr>
              <a:spLocks noChangeAspect="1"/>
            </p:cNvSpPr>
            <p:nvPr/>
          </p:nvSpPr>
          <p:spPr bwMode="gray">
            <a:xfrm>
              <a:off x="7437841" y="1526557"/>
              <a:ext cx="172917" cy="97487"/>
            </a:xfrm>
            <a:custGeom>
              <a:avLst/>
              <a:gdLst>
                <a:gd name="T0" fmla="*/ 0 w 102"/>
                <a:gd name="T1" fmla="*/ 45 h 61"/>
                <a:gd name="T2" fmla="*/ 42 w 102"/>
                <a:gd name="T3" fmla="*/ 25 h 61"/>
                <a:gd name="T4" fmla="*/ 83 w 102"/>
                <a:gd name="T5" fmla="*/ 0 h 61"/>
                <a:gd name="T6" fmla="*/ 90 w 102"/>
                <a:gd name="T7" fmla="*/ 1 h 61"/>
                <a:gd name="T8" fmla="*/ 102 w 102"/>
                <a:gd name="T9" fmla="*/ 2 h 61"/>
                <a:gd name="T10" fmla="*/ 62 w 102"/>
                <a:gd name="T11" fmla="*/ 34 h 61"/>
                <a:gd name="T12" fmla="*/ 12 w 102"/>
                <a:gd name="T13" fmla="*/ 61 h 61"/>
                <a:gd name="T14" fmla="*/ 0 w 102"/>
                <a:gd name="T15" fmla="*/ 4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61">
                  <a:moveTo>
                    <a:pt x="0" y="45"/>
                  </a:moveTo>
                  <a:lnTo>
                    <a:pt x="42" y="25"/>
                  </a:lnTo>
                  <a:lnTo>
                    <a:pt x="83" y="0"/>
                  </a:lnTo>
                  <a:lnTo>
                    <a:pt x="90" y="1"/>
                  </a:lnTo>
                  <a:lnTo>
                    <a:pt x="102" y="2"/>
                  </a:lnTo>
                  <a:lnTo>
                    <a:pt x="62" y="34"/>
                  </a:lnTo>
                  <a:lnTo>
                    <a:pt x="12" y="61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chemeClr val="bg2"/>
            </a:solidFill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60" name="Freeform 63"/>
            <p:cNvSpPr>
              <a:spLocks noChangeAspect="1"/>
            </p:cNvSpPr>
            <p:nvPr/>
          </p:nvSpPr>
          <p:spPr bwMode="gray">
            <a:xfrm>
              <a:off x="7436146" y="1064690"/>
              <a:ext cx="184784" cy="310042"/>
            </a:xfrm>
            <a:custGeom>
              <a:avLst/>
              <a:gdLst>
                <a:gd name="T0" fmla="*/ 23 w 109"/>
                <a:gd name="T1" fmla="*/ 0 h 194"/>
                <a:gd name="T2" fmla="*/ 0 w 109"/>
                <a:gd name="T3" fmla="*/ 34 h 194"/>
                <a:gd name="T4" fmla="*/ 25 w 109"/>
                <a:gd name="T5" fmla="*/ 79 h 194"/>
                <a:gd name="T6" fmla="*/ 10 w 109"/>
                <a:gd name="T7" fmla="*/ 91 h 194"/>
                <a:gd name="T8" fmla="*/ 16 w 109"/>
                <a:gd name="T9" fmla="*/ 194 h 194"/>
                <a:gd name="T10" fmla="*/ 77 w 109"/>
                <a:gd name="T11" fmla="*/ 179 h 194"/>
                <a:gd name="T12" fmla="*/ 93 w 109"/>
                <a:gd name="T13" fmla="*/ 179 h 194"/>
                <a:gd name="T14" fmla="*/ 102 w 109"/>
                <a:gd name="T15" fmla="*/ 168 h 194"/>
                <a:gd name="T16" fmla="*/ 102 w 109"/>
                <a:gd name="T17" fmla="*/ 149 h 194"/>
                <a:gd name="T18" fmla="*/ 109 w 109"/>
                <a:gd name="T19" fmla="*/ 137 h 194"/>
                <a:gd name="T20" fmla="*/ 75 w 109"/>
                <a:gd name="T21" fmla="*/ 122 h 194"/>
                <a:gd name="T22" fmla="*/ 31 w 109"/>
                <a:gd name="T23" fmla="*/ 9 h 194"/>
                <a:gd name="T24" fmla="*/ 23 w 109"/>
                <a:gd name="T25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" h="194">
                  <a:moveTo>
                    <a:pt x="23" y="0"/>
                  </a:moveTo>
                  <a:lnTo>
                    <a:pt x="0" y="34"/>
                  </a:lnTo>
                  <a:lnTo>
                    <a:pt x="25" y="79"/>
                  </a:lnTo>
                  <a:lnTo>
                    <a:pt x="10" y="91"/>
                  </a:lnTo>
                  <a:lnTo>
                    <a:pt x="16" y="194"/>
                  </a:lnTo>
                  <a:lnTo>
                    <a:pt x="77" y="179"/>
                  </a:lnTo>
                  <a:lnTo>
                    <a:pt x="93" y="179"/>
                  </a:lnTo>
                  <a:lnTo>
                    <a:pt x="102" y="168"/>
                  </a:lnTo>
                  <a:lnTo>
                    <a:pt x="102" y="149"/>
                  </a:lnTo>
                  <a:lnTo>
                    <a:pt x="109" y="137"/>
                  </a:lnTo>
                  <a:lnTo>
                    <a:pt x="75" y="122"/>
                  </a:lnTo>
                  <a:lnTo>
                    <a:pt x="31" y="9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61" name="Freeform 64"/>
            <p:cNvSpPr>
              <a:spLocks noChangeAspect="1"/>
            </p:cNvSpPr>
            <p:nvPr/>
          </p:nvSpPr>
          <p:spPr bwMode="gray">
            <a:xfrm>
              <a:off x="7542947" y="1429070"/>
              <a:ext cx="88154" cy="68721"/>
            </a:xfrm>
            <a:custGeom>
              <a:avLst/>
              <a:gdLst>
                <a:gd name="T0" fmla="*/ 0 w 52"/>
                <a:gd name="T1" fmla="*/ 7 h 43"/>
                <a:gd name="T2" fmla="*/ 22 w 52"/>
                <a:gd name="T3" fmla="*/ 0 h 43"/>
                <a:gd name="T4" fmla="*/ 52 w 52"/>
                <a:gd name="T5" fmla="*/ 22 h 43"/>
                <a:gd name="T6" fmla="*/ 46 w 52"/>
                <a:gd name="T7" fmla="*/ 28 h 43"/>
                <a:gd name="T8" fmla="*/ 31 w 52"/>
                <a:gd name="T9" fmla="*/ 28 h 43"/>
                <a:gd name="T10" fmla="*/ 24 w 52"/>
                <a:gd name="T11" fmla="*/ 43 h 43"/>
                <a:gd name="T12" fmla="*/ 0 w 52"/>
                <a:gd name="T13" fmla="*/ 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3">
                  <a:moveTo>
                    <a:pt x="0" y="7"/>
                  </a:moveTo>
                  <a:lnTo>
                    <a:pt x="22" y="0"/>
                  </a:lnTo>
                  <a:lnTo>
                    <a:pt x="52" y="22"/>
                  </a:lnTo>
                  <a:lnTo>
                    <a:pt x="46" y="28"/>
                  </a:lnTo>
                  <a:lnTo>
                    <a:pt x="31" y="28"/>
                  </a:lnTo>
                  <a:lnTo>
                    <a:pt x="24" y="43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62" name="Freeform 65"/>
            <p:cNvSpPr>
              <a:spLocks noChangeAspect="1"/>
            </p:cNvSpPr>
            <p:nvPr/>
          </p:nvSpPr>
          <p:spPr bwMode="gray">
            <a:xfrm>
              <a:off x="7354773" y="1953264"/>
              <a:ext cx="47467" cy="76711"/>
            </a:xfrm>
            <a:custGeom>
              <a:avLst/>
              <a:gdLst>
                <a:gd name="T0" fmla="*/ 0 w 28"/>
                <a:gd name="T1" fmla="*/ 4 h 48"/>
                <a:gd name="T2" fmla="*/ 28 w 28"/>
                <a:gd name="T3" fmla="*/ 0 h 48"/>
                <a:gd name="T4" fmla="*/ 12 w 28"/>
                <a:gd name="T5" fmla="*/ 48 h 48"/>
                <a:gd name="T6" fmla="*/ 1 w 28"/>
                <a:gd name="T7" fmla="*/ 47 h 48"/>
                <a:gd name="T8" fmla="*/ 0 w 28"/>
                <a:gd name="T9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8">
                  <a:moveTo>
                    <a:pt x="0" y="4"/>
                  </a:moveTo>
                  <a:lnTo>
                    <a:pt x="28" y="0"/>
                  </a:lnTo>
                  <a:lnTo>
                    <a:pt x="12" y="48"/>
                  </a:lnTo>
                  <a:lnTo>
                    <a:pt x="1" y="47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bg2"/>
            </a:solidFill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</p:grpSp>
      <p:sp>
        <p:nvSpPr>
          <p:cNvPr id="63" name="Title 2"/>
          <p:cNvSpPr txBox="1">
            <a:spLocks/>
          </p:cNvSpPr>
          <p:nvPr/>
        </p:nvSpPr>
        <p:spPr bwMode="auto">
          <a:xfrm>
            <a:off x="274320" y="365760"/>
            <a:ext cx="853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What happens next? </a:t>
            </a:r>
          </a:p>
        </p:txBody>
      </p:sp>
      <p:sp>
        <p:nvSpPr>
          <p:cNvPr id="64" name="Text Placeholder 3"/>
          <p:cNvSpPr>
            <a:spLocks noGrp="1" noChangeAspect="1"/>
          </p:cNvSpPr>
          <p:nvPr>
            <p:ph type="body" sz="quarter" idx="4294967295"/>
          </p:nvPr>
        </p:nvSpPr>
        <p:spPr>
          <a:xfrm>
            <a:off x="308832" y="1558432"/>
            <a:ext cx="8322144" cy="460845"/>
          </a:xfrm>
        </p:spPr>
        <p:txBody>
          <a:bodyPr/>
          <a:lstStyle/>
          <a:p>
            <a:pPr marL="0" indent="0">
              <a:spcAft>
                <a:spcPts val="1800"/>
              </a:spcAft>
              <a:buNone/>
            </a:pPr>
            <a:r>
              <a:rPr lang="en-US" sz="1700" dirty="0" smtClean="0"/>
              <a:t>23 States are committed to implementing / supporting the Paris Agreement. </a:t>
            </a:r>
          </a:p>
        </p:txBody>
      </p:sp>
      <p:sp>
        <p:nvSpPr>
          <p:cNvPr id="65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1318386" y="1114600"/>
            <a:ext cx="6435355" cy="550788"/>
          </a:xfrm>
        </p:spPr>
        <p:txBody>
          <a:bodyPr/>
          <a:lstStyle/>
          <a:p>
            <a:pPr marL="0" indent="0" algn="ctr">
              <a:spcAft>
                <a:spcPts val="1800"/>
              </a:spcAft>
              <a:buNone/>
            </a:pPr>
            <a:r>
              <a:rPr lang="en-US" sz="2000" b="1" dirty="0" smtClean="0"/>
              <a:t>Distributed Leadership at home. Isolation overseas.</a:t>
            </a:r>
          </a:p>
        </p:txBody>
      </p:sp>
      <p:sp>
        <p:nvSpPr>
          <p:cNvPr id="66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306986" y="2148728"/>
            <a:ext cx="2624362" cy="2323717"/>
          </a:xfrm>
        </p:spPr>
        <p:txBody>
          <a:bodyPr/>
          <a:lstStyle/>
          <a:p>
            <a:pPr marL="0" indent="0">
              <a:spcAft>
                <a:spcPts val="1800"/>
              </a:spcAft>
              <a:buNone/>
            </a:pPr>
            <a:r>
              <a:rPr lang="en-US" sz="1700" dirty="0" smtClean="0"/>
              <a:t>Thousands of US mayors</a:t>
            </a:r>
            <a:r>
              <a:rPr lang="en-US" sz="1700" dirty="0"/>
              <a:t>, governors, college and university leaders, businesses, and investors </a:t>
            </a:r>
            <a:r>
              <a:rPr lang="en-US" sz="1700" dirty="0" smtClean="0"/>
              <a:t>have joined forces in the “We’re still in” coalition.</a:t>
            </a:r>
          </a:p>
        </p:txBody>
      </p:sp>
      <p:sp>
        <p:nvSpPr>
          <p:cNvPr id="68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289581" y="4913167"/>
            <a:ext cx="8360645" cy="1676400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dirty="0" smtClean="0"/>
              <a:t>The rest of the world is committed to moving ahead.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 smtClean="0"/>
              <a:t>The Marrakech Action Proclamation of 2016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 smtClean="0"/>
              <a:t>The G7 and G20 Leaders Declarations in Summer 2017</a:t>
            </a:r>
          </a:p>
        </p:txBody>
      </p:sp>
    </p:spTree>
    <p:extLst>
      <p:ext uri="{BB962C8B-B14F-4D97-AF65-F5344CB8AC3E}">
        <p14:creationId xmlns:p14="http://schemas.microsoft.com/office/powerpoint/2010/main" val="23739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679450"/>
            <a:ext cx="4902200" cy="5803900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4572000" y="990600"/>
            <a:ext cx="3810000" cy="1295888"/>
          </a:xfrm>
          <a:solidFill>
            <a:schemeClr val="bg1"/>
          </a:solidFill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3600"/>
              </a:spcAft>
              <a:buNone/>
            </a:pPr>
            <a:r>
              <a:rPr lang="en-US" sz="2800" b="1" dirty="0" smtClean="0"/>
              <a:t>Act</a:t>
            </a:r>
            <a:r>
              <a:rPr lang="en-US" sz="2000" dirty="0" smtClean="0"/>
              <a:t>. </a:t>
            </a:r>
            <a:r>
              <a:rPr lang="en-US" sz="1800" dirty="0" smtClean="0"/>
              <a:t>Take steps to reduce your own GHG emissions. Think about your energy use and mix; your diet; your transportation. </a:t>
            </a:r>
            <a:endParaRPr lang="en-US" sz="1800" b="1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4572000" y="4343400"/>
            <a:ext cx="4084320" cy="2301240"/>
          </a:xfrm>
          <a:solidFill>
            <a:schemeClr val="bg1"/>
          </a:solidFill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800" b="1" dirty="0" smtClean="0"/>
              <a:t>Influence</a:t>
            </a:r>
            <a:r>
              <a:rPr lang="en-US" sz="2000" b="1" dirty="0" smtClean="0"/>
              <a:t>.</a:t>
            </a:r>
            <a:r>
              <a:rPr lang="en-US" sz="1800" b="1" dirty="0" smtClean="0"/>
              <a:t> </a:t>
            </a:r>
            <a:r>
              <a:rPr lang="en-US" sz="1800" dirty="0" smtClean="0"/>
              <a:t>The greatest assets you have are your vote and your power as a consumer. Insist that your elected officials need to stand-up for climate ambition. Demand action on climate change from the companies you buy from and invest in. 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457200" y="2590043"/>
            <a:ext cx="3822895" cy="1982714"/>
          </a:xfrm>
          <a:solidFill>
            <a:schemeClr val="bg1"/>
          </a:solidFill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3600"/>
              </a:spcAft>
              <a:buNone/>
            </a:pPr>
            <a:r>
              <a:rPr lang="en-US" sz="2800" b="1" dirty="0" smtClean="0"/>
              <a:t>Enable</a:t>
            </a:r>
            <a:r>
              <a:rPr lang="en-US" sz="2000" b="1" dirty="0" smtClean="0"/>
              <a:t>.</a:t>
            </a:r>
            <a:r>
              <a:rPr lang="en-US" sz="1800" b="1" dirty="0" smtClean="0"/>
              <a:t> </a:t>
            </a:r>
            <a:r>
              <a:rPr lang="en-US" sz="1800" dirty="0" smtClean="0"/>
              <a:t>Educate and support others to act within your household, workplace and community. Build a vocabulary of arguments to appeal to other’s who may be new to climate change. </a:t>
            </a:r>
          </a:p>
        </p:txBody>
      </p:sp>
      <p:sp>
        <p:nvSpPr>
          <p:cNvPr id="16" name="Title 2"/>
          <p:cNvSpPr>
            <a:spLocks noGrp="1"/>
          </p:cNvSpPr>
          <p:nvPr>
            <p:ph type="title" idx="4294967295"/>
          </p:nvPr>
        </p:nvSpPr>
        <p:spPr>
          <a:xfrm>
            <a:off x="274320" y="365760"/>
            <a:ext cx="8534400" cy="685800"/>
          </a:xfrm>
        </p:spPr>
        <p:txBody>
          <a:bodyPr/>
          <a:lstStyle/>
          <a:p>
            <a:r>
              <a:rPr lang="en-US" dirty="0" smtClean="0"/>
              <a:t>What can you do?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05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"/>
          <p:cNvSpPr>
            <a:spLocks noGrp="1"/>
          </p:cNvSpPr>
          <p:nvPr>
            <p:ph type="title" idx="4294967295"/>
          </p:nvPr>
        </p:nvSpPr>
        <p:spPr>
          <a:xfrm>
            <a:off x="274320" y="365760"/>
            <a:ext cx="8534400" cy="685800"/>
          </a:xfrm>
        </p:spPr>
        <p:txBody>
          <a:bodyPr/>
          <a:lstStyle/>
          <a:p>
            <a:r>
              <a:rPr lang="en-US" dirty="0" smtClean="0"/>
              <a:t>Three Climate Collision Courses</a:t>
            </a:r>
            <a:endParaRPr lang="en-US" dirty="0"/>
          </a:p>
        </p:txBody>
      </p:sp>
      <p:pic>
        <p:nvPicPr>
          <p:cNvPr id="9" name="Picture 8" descr="pasted-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07" y="1512888"/>
            <a:ext cx="1397000" cy="157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pasted-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420" y="2228850"/>
            <a:ext cx="18542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pasted-ima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436" y="1371600"/>
            <a:ext cx="16256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2"/>
          <p:cNvSpPr>
            <a:spLocks/>
          </p:cNvSpPr>
          <p:nvPr/>
        </p:nvSpPr>
        <p:spPr bwMode="auto">
          <a:xfrm>
            <a:off x="517207" y="3554808"/>
            <a:ext cx="2286000" cy="1834279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t"/>
          <a:lstStyle>
            <a:lvl1pPr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defTabSz="288769" eaLnBrk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altLang="en-US" sz="1600" b="1" dirty="0" smtClean="0">
                <a:solidFill>
                  <a:schemeClr val="tx1"/>
                </a:solidFill>
                <a:latin typeface="Arial" pitchFamily="34" charset="0"/>
                <a:ea typeface="Arial Bold" charset="0"/>
                <a:cs typeface="Arial" pitchFamily="34" charset="0"/>
                <a:sym typeface="Arial Bold" charset="0"/>
              </a:rPr>
              <a:t>Greenhouse Gas (GHG) pollution is changing the composition of the atmosphere.</a:t>
            </a:r>
            <a:endParaRPr lang="en-US" altLang="en-US" sz="1600" dirty="0" smtClean="0">
              <a:solidFill>
                <a:schemeClr val="tx1"/>
              </a:solidFill>
              <a:latin typeface="Arial" pitchFamily="34" charset="0"/>
              <a:ea typeface="Arial Bold" charset="0"/>
              <a:cs typeface="Arial" pitchFamily="34" charset="0"/>
              <a:sym typeface="Arial Bold" charset="0"/>
            </a:endParaRPr>
          </a:p>
        </p:txBody>
      </p:sp>
      <p:sp>
        <p:nvSpPr>
          <p:cNvPr id="13" name="AutoShape 3"/>
          <p:cNvSpPr>
            <a:spLocks/>
          </p:cNvSpPr>
          <p:nvPr/>
        </p:nvSpPr>
        <p:spPr bwMode="auto">
          <a:xfrm>
            <a:off x="3614420" y="3554808"/>
            <a:ext cx="2286000" cy="204104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t"/>
          <a:lstStyle>
            <a:lvl1pPr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defTabSz="288769" eaLnBrk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alt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This has serious impacts on the environment and people. </a:t>
            </a:r>
          </a:p>
        </p:txBody>
      </p:sp>
      <p:sp>
        <p:nvSpPr>
          <p:cNvPr id="14" name="AutoShape 4"/>
          <p:cNvSpPr>
            <a:spLocks/>
          </p:cNvSpPr>
          <p:nvPr/>
        </p:nvSpPr>
        <p:spPr bwMode="auto">
          <a:xfrm>
            <a:off x="6711633" y="3554808"/>
            <a:ext cx="2286000" cy="23029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0" tIns="0" rIns="0" bIns="0" anchor="t"/>
          <a:lstStyle/>
          <a:p>
            <a:pPr algn="l" defTabSz="287972" eaLnBrk="1">
              <a:spcAft>
                <a:spcPts val="1800"/>
              </a:spcAft>
              <a:defRPr/>
            </a:pPr>
            <a:r>
              <a:rPr lang="en-US" sz="1600" b="1" dirty="0" smtClean="0">
                <a:ea typeface="MS PGothic" charset="0"/>
                <a:sym typeface="Arial" charset="0"/>
              </a:rPr>
              <a:t>The poor, and the marginalized are hit first and hardest. </a:t>
            </a:r>
          </a:p>
        </p:txBody>
      </p:sp>
    </p:spTree>
    <p:extLst>
      <p:ext uri="{BB962C8B-B14F-4D97-AF65-F5344CB8AC3E}">
        <p14:creationId xmlns:p14="http://schemas.microsoft.com/office/powerpoint/2010/main" val="17135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304800" y="1097280"/>
            <a:ext cx="7162800" cy="4876800"/>
          </a:xfrm>
        </p:spPr>
        <p:txBody>
          <a:bodyPr/>
          <a:lstStyle/>
          <a:p>
            <a:pPr marL="0" indent="0">
              <a:spcAft>
                <a:spcPts val="1800"/>
              </a:spcAft>
              <a:buNone/>
            </a:pPr>
            <a:r>
              <a:rPr lang="en-US" sz="1600" b="1" dirty="0">
                <a:solidFill>
                  <a:schemeClr val="tx1"/>
                </a:solidFill>
                <a:latin typeface="+mn-lt"/>
              </a:rPr>
              <a:t>The Global Warming Reader: A Century of Writing About Climate Change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 </a:t>
            </a: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by </a:t>
            </a:r>
            <a:r>
              <a:rPr lang="en-US" sz="1600" i="1" dirty="0" smtClean="0">
                <a:solidFill>
                  <a:schemeClr val="tx1"/>
                </a:solidFill>
                <a:latin typeface="+mn-lt"/>
              </a:rPr>
              <a:t>Bill </a:t>
            </a:r>
            <a:r>
              <a:rPr lang="en-US" sz="1600" i="1" dirty="0" err="1" smtClean="0">
                <a:solidFill>
                  <a:schemeClr val="tx1"/>
                </a:solidFill>
                <a:latin typeface="+mn-lt"/>
              </a:rPr>
              <a:t>Mckibben</a:t>
            </a:r>
            <a:r>
              <a:rPr lang="en-US" sz="1600" i="1" dirty="0">
                <a:solidFill>
                  <a:schemeClr val="tx1"/>
                </a:solidFill>
                <a:latin typeface="+mn-lt"/>
              </a:rPr>
              <a:t> </a:t>
            </a:r>
            <a:endParaRPr lang="en-US" sz="1600" i="1" dirty="0" smtClean="0">
              <a:solidFill>
                <a:schemeClr val="tx1"/>
              </a:solidFill>
              <a:latin typeface="+mn-lt"/>
            </a:endParaRPr>
          </a:p>
          <a:p>
            <a:pPr marL="0" indent="0">
              <a:spcAft>
                <a:spcPts val="1800"/>
              </a:spcAft>
              <a:buNone/>
            </a:pPr>
            <a:r>
              <a:rPr lang="en-US" sz="1600" b="1" dirty="0" smtClean="0">
                <a:solidFill>
                  <a:schemeClr val="tx1"/>
                </a:solidFill>
                <a:latin typeface="+mn-lt"/>
              </a:rPr>
              <a:t>Nature's </a:t>
            </a:r>
            <a:r>
              <a:rPr lang="en-US" sz="1600" b="1" dirty="0">
                <a:solidFill>
                  <a:schemeClr val="tx1"/>
                </a:solidFill>
                <a:latin typeface="+mn-lt"/>
              </a:rPr>
              <a:t>Economy: A History of Ecological Ideas 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(Studies in Environment and History) </a:t>
            </a: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by </a:t>
            </a:r>
            <a:r>
              <a:rPr lang="en-US" sz="1600" i="1" dirty="0" smtClean="0">
                <a:solidFill>
                  <a:schemeClr val="tx1"/>
                </a:solidFill>
                <a:latin typeface="+mn-lt"/>
              </a:rPr>
              <a:t>Donald </a:t>
            </a:r>
            <a:r>
              <a:rPr lang="en-US" sz="1600" i="1" dirty="0" err="1" smtClean="0">
                <a:solidFill>
                  <a:schemeClr val="tx1"/>
                </a:solidFill>
                <a:latin typeface="+mn-lt"/>
              </a:rPr>
              <a:t>Worster</a:t>
            </a:r>
            <a:endParaRPr lang="en-US" sz="1600" i="1" dirty="0">
              <a:solidFill>
                <a:schemeClr val="tx1"/>
              </a:solidFill>
              <a:latin typeface="+mn-lt"/>
            </a:endParaRPr>
          </a:p>
          <a:p>
            <a:pPr marL="0" indent="0">
              <a:spcAft>
                <a:spcPts val="1800"/>
              </a:spcAft>
              <a:buNone/>
            </a:pPr>
            <a:r>
              <a:rPr lang="en-US" sz="1600" b="1" dirty="0">
                <a:solidFill>
                  <a:schemeClr val="tx1"/>
                </a:solidFill>
                <a:latin typeface="+mn-lt"/>
              </a:rPr>
              <a:t>The Signal and the Noise: Why So Many Predictions Fail--but Some </a:t>
            </a:r>
            <a:r>
              <a:rPr lang="en-US" sz="1600" b="1" dirty="0" smtClean="0">
                <a:solidFill>
                  <a:schemeClr val="tx1"/>
                </a:solidFill>
                <a:latin typeface="+mn-lt"/>
              </a:rPr>
              <a:t>Don't </a:t>
            </a: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by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 </a:t>
            </a:r>
            <a:r>
              <a:rPr lang="en-US" sz="1600" i="1" dirty="0">
                <a:solidFill>
                  <a:schemeClr val="tx1"/>
                </a:solidFill>
                <a:latin typeface="+mn-lt"/>
              </a:rPr>
              <a:t>Nate Silver </a:t>
            </a:r>
            <a:endParaRPr lang="en-US" sz="1600" b="1" dirty="0" smtClean="0">
              <a:solidFill>
                <a:schemeClr val="tx1"/>
              </a:solidFill>
              <a:latin typeface="+mn-lt"/>
            </a:endParaRPr>
          </a:p>
          <a:p>
            <a:pPr marL="0" indent="0">
              <a:spcAft>
                <a:spcPts val="1800"/>
              </a:spcAft>
              <a:buNone/>
            </a:pPr>
            <a:r>
              <a:rPr lang="en-US" sz="1600" b="1" dirty="0" smtClean="0">
                <a:solidFill>
                  <a:schemeClr val="tx1"/>
                </a:solidFill>
                <a:latin typeface="+mn-lt"/>
              </a:rPr>
              <a:t>The </a:t>
            </a:r>
            <a:r>
              <a:rPr lang="en-US" sz="1600" b="1" dirty="0">
                <a:solidFill>
                  <a:schemeClr val="tx1"/>
                </a:solidFill>
                <a:latin typeface="+mn-lt"/>
              </a:rPr>
              <a:t>Climate War: True Believers, Power Brokers, and the Fight to Save the </a:t>
            </a:r>
            <a:r>
              <a:rPr lang="en-US" sz="1600" b="1" dirty="0" smtClean="0">
                <a:solidFill>
                  <a:schemeClr val="tx1"/>
                </a:solidFill>
                <a:latin typeface="+mn-lt"/>
              </a:rPr>
              <a:t>Earth </a:t>
            </a:r>
            <a:r>
              <a:rPr lang="en-US" sz="1600" dirty="0" smtClean="0">
                <a:latin typeface="+mn-lt"/>
              </a:rPr>
              <a:t>by</a:t>
            </a:r>
            <a:r>
              <a:rPr lang="en-US" sz="1600" dirty="0">
                <a:latin typeface="+mn-lt"/>
              </a:rPr>
              <a:t> </a:t>
            </a:r>
            <a:r>
              <a:rPr lang="en-US" sz="1600" i="1" dirty="0">
                <a:latin typeface="+mn-lt"/>
              </a:rPr>
              <a:t>Eric </a:t>
            </a:r>
            <a:r>
              <a:rPr lang="en-US" sz="1600" i="1" dirty="0" smtClean="0">
                <a:latin typeface="+mn-lt"/>
              </a:rPr>
              <a:t>Pooley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1600" b="1" dirty="0">
                <a:solidFill>
                  <a:schemeClr val="tx1"/>
                </a:solidFill>
                <a:latin typeface="+mn-lt"/>
              </a:rPr>
              <a:t>Dark Money: The Hidden History of the Billionaires Behind the Rise of the Radical Right</a:t>
            </a:r>
            <a:r>
              <a:rPr lang="en-US" sz="1600" dirty="0">
                <a:latin typeface="+mn-lt"/>
              </a:rPr>
              <a:t> </a:t>
            </a: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by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 </a:t>
            </a:r>
            <a:r>
              <a:rPr lang="en-US" sz="1600" i="1" dirty="0">
                <a:solidFill>
                  <a:schemeClr val="tx1"/>
                </a:solidFill>
                <a:latin typeface="+mn-lt"/>
              </a:rPr>
              <a:t>Jane </a:t>
            </a:r>
            <a:r>
              <a:rPr lang="en-US" sz="1600" i="1" dirty="0" smtClean="0">
                <a:solidFill>
                  <a:schemeClr val="tx1"/>
                </a:solidFill>
                <a:latin typeface="+mn-lt"/>
              </a:rPr>
              <a:t>Mayer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1600" b="1" dirty="0">
                <a:latin typeface="+mn-lt"/>
              </a:rPr>
              <a:t>The Impossible Will Take a Little While: Perseverance and Hope in Troubled Times</a:t>
            </a:r>
            <a:r>
              <a:rPr lang="en-US" sz="1600" dirty="0">
                <a:latin typeface="+mn-lt"/>
              </a:rPr>
              <a:t> </a:t>
            </a:r>
            <a:r>
              <a:rPr lang="en-US" sz="1600" dirty="0" smtClean="0">
                <a:latin typeface="+mn-lt"/>
              </a:rPr>
              <a:t>by</a:t>
            </a:r>
            <a:r>
              <a:rPr lang="en-US" sz="1600" dirty="0">
                <a:latin typeface="+mn-lt"/>
              </a:rPr>
              <a:t> </a:t>
            </a:r>
            <a:r>
              <a:rPr lang="en-US" sz="1600" i="1" dirty="0">
                <a:latin typeface="+mn-lt"/>
              </a:rPr>
              <a:t>Paul </a:t>
            </a:r>
            <a:r>
              <a:rPr lang="en-US" sz="1600" i="1" dirty="0" err="1">
                <a:latin typeface="+mn-lt"/>
              </a:rPr>
              <a:t>Rogat</a:t>
            </a:r>
            <a:r>
              <a:rPr lang="en-US" sz="1600" i="1" dirty="0">
                <a:latin typeface="+mn-lt"/>
              </a:rPr>
              <a:t> </a:t>
            </a:r>
            <a:r>
              <a:rPr lang="en-US" sz="1600" i="1" dirty="0" smtClean="0">
                <a:latin typeface="+mn-lt"/>
              </a:rPr>
              <a:t>Loeb</a:t>
            </a:r>
            <a:endParaRPr lang="en-US" sz="1600" i="1" dirty="0">
              <a:latin typeface="+mn-lt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idx="4294967295"/>
          </p:nvPr>
        </p:nvSpPr>
        <p:spPr>
          <a:xfrm>
            <a:off x="274320" y="365760"/>
            <a:ext cx="8534400" cy="685800"/>
          </a:xfrm>
        </p:spPr>
        <p:txBody>
          <a:bodyPr/>
          <a:lstStyle/>
          <a:p>
            <a:r>
              <a:rPr lang="en-US" dirty="0" smtClean="0"/>
              <a:t>Reading and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79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 bwMode="auto">
          <a:xfrm>
            <a:off x="274320" y="365760"/>
            <a:ext cx="853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Questions are welcome! 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304800" y="2895600"/>
            <a:ext cx="7162800" cy="2286000"/>
          </a:xfrm>
        </p:spPr>
        <p:txBody>
          <a:bodyPr/>
          <a:lstStyle/>
          <a:p>
            <a:pPr marL="0" indent="0">
              <a:spcAft>
                <a:spcPts val="1800"/>
              </a:spcAft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+mn-lt"/>
              </a:rPr>
              <a:t>Edward Cameron, PhD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+mn-lt"/>
                <a:hlinkClick r:id="rId2"/>
              </a:rPr>
              <a:t>www.cameronclimate.com</a:t>
            </a:r>
            <a:endParaRPr lang="en-US" sz="2000" b="1" dirty="0" smtClean="0">
              <a:solidFill>
                <a:schemeClr val="tx1"/>
              </a:solidFill>
              <a:latin typeface="+mn-lt"/>
            </a:endParaRPr>
          </a:p>
          <a:p>
            <a:pPr marL="0" indent="0">
              <a:spcAft>
                <a:spcPts val="1800"/>
              </a:spcAft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+mn-lt"/>
                <a:hlinkClick r:id="rId3"/>
              </a:rPr>
              <a:t>edward@cameronclimate.com</a:t>
            </a:r>
            <a:endParaRPr lang="en-US" sz="20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42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" y="1181100"/>
            <a:ext cx="8255000" cy="5334000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 bwMode="auto">
          <a:xfrm>
            <a:off x="274320" y="365760"/>
            <a:ext cx="853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mtClean="0"/>
              <a:t>Three Climate Collision Courses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867400" y="6418934"/>
            <a:ext cx="2514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00" i="1" smtClean="0"/>
              <a:t>Source: BSR / We Mean Business</a:t>
            </a:r>
            <a:endParaRPr lang="en-GB" sz="1000" i="1" dirty="0" err="1" smtClean="0"/>
          </a:p>
        </p:txBody>
      </p:sp>
    </p:spTree>
    <p:extLst>
      <p:ext uri="{BB962C8B-B14F-4D97-AF65-F5344CB8AC3E}">
        <p14:creationId xmlns:p14="http://schemas.microsoft.com/office/powerpoint/2010/main" val="15398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38200"/>
            <a:ext cx="8534400" cy="37333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677785"/>
            <a:ext cx="3422189" cy="1924981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 bwMode="auto">
          <a:xfrm>
            <a:off x="274320" y="365760"/>
            <a:ext cx="853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The scientific consensus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031789" y="4686694"/>
            <a:ext cx="490306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400" dirty="0" smtClean="0">
                <a:latin typeface="+mn-lt"/>
              </a:rPr>
              <a:t>The </a:t>
            </a:r>
            <a:r>
              <a:rPr lang="en-US" sz="1400" dirty="0">
                <a:latin typeface="+mn-lt"/>
              </a:rPr>
              <a:t>“sum total of </a:t>
            </a:r>
            <a:r>
              <a:rPr lang="en-US" sz="1400" b="1" dirty="0">
                <a:latin typeface="+mn-lt"/>
              </a:rPr>
              <a:t>this evidence tells an unambiguous story</a:t>
            </a:r>
            <a:r>
              <a:rPr lang="en-US" sz="1400" dirty="0">
                <a:latin typeface="+mn-lt"/>
              </a:rPr>
              <a:t>: the planet is warming” and “the primary drivers are human in origin</a:t>
            </a:r>
            <a:r>
              <a:rPr lang="en-US" sz="1400" dirty="0" smtClean="0">
                <a:latin typeface="+mn-lt"/>
              </a:rPr>
              <a:t>”. (US National Climate Assessment)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400" dirty="0" smtClean="0">
                <a:latin typeface="+mn-lt"/>
              </a:rPr>
              <a:t>“</a:t>
            </a:r>
            <a:r>
              <a:rPr lang="en-US" sz="1400" b="1" dirty="0" smtClean="0">
                <a:latin typeface="+mn-lt"/>
              </a:rPr>
              <a:t>Unequivocal</a:t>
            </a:r>
            <a:r>
              <a:rPr lang="en-US" sz="1400" dirty="0" smtClean="0">
                <a:latin typeface="+mn-lt"/>
              </a:rPr>
              <a:t>, </a:t>
            </a:r>
            <a:r>
              <a:rPr lang="en-US" sz="1400" b="1" dirty="0" smtClean="0">
                <a:latin typeface="+mn-lt"/>
              </a:rPr>
              <a:t>accelerating</a:t>
            </a:r>
            <a:r>
              <a:rPr lang="en-US" sz="1400" dirty="0" smtClean="0">
                <a:latin typeface="+mn-lt"/>
              </a:rPr>
              <a:t>, and </a:t>
            </a:r>
            <a:r>
              <a:rPr lang="en-US" sz="1400" b="1" dirty="0" smtClean="0">
                <a:latin typeface="+mn-lt"/>
              </a:rPr>
              <a:t>human induced</a:t>
            </a:r>
            <a:r>
              <a:rPr lang="en-US" sz="1400" dirty="0" smtClean="0">
                <a:latin typeface="+mn-lt"/>
              </a:rPr>
              <a:t>” (IPCC)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400" b="1" dirty="0" smtClean="0">
                <a:latin typeface="+mn-lt"/>
              </a:rPr>
              <a:t>32 </a:t>
            </a:r>
            <a:r>
              <a:rPr lang="en-US" sz="1400" b="1" dirty="0">
                <a:latin typeface="+mn-lt"/>
              </a:rPr>
              <a:t>national academies of </a:t>
            </a:r>
            <a:r>
              <a:rPr lang="en-US" sz="1400" b="1" dirty="0" smtClean="0">
                <a:latin typeface="+mn-lt"/>
              </a:rPr>
              <a:t>science </a:t>
            </a:r>
            <a:r>
              <a:rPr lang="en-US" sz="1400" dirty="0" smtClean="0">
                <a:latin typeface="+mn-lt"/>
              </a:rPr>
              <a:t>publish reports confirming scientific consensus. </a:t>
            </a:r>
            <a:endParaRPr lang="en-US" sz="14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1200" y="1400889"/>
            <a:ext cx="2514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00" i="1" dirty="0" smtClean="0"/>
              <a:t>Source: </a:t>
            </a:r>
            <a:r>
              <a:rPr lang="en-GB" sz="1000" i="1" dirty="0" err="1" smtClean="0"/>
              <a:t>s</a:t>
            </a:r>
            <a:r>
              <a:rPr lang="en-GB" sz="1000" i="1" dirty="0" err="1" smtClean="0"/>
              <a:t>keptical</a:t>
            </a:r>
            <a:r>
              <a:rPr lang="en-GB" sz="1000" i="1" dirty="0" err="1" smtClean="0"/>
              <a:t>s</a:t>
            </a:r>
            <a:r>
              <a:rPr lang="en-GB" sz="1000" i="1" dirty="0" err="1" smtClean="0"/>
              <a:t>cience.com</a:t>
            </a:r>
            <a:r>
              <a:rPr lang="en-GB" sz="1000" i="1" dirty="0" smtClean="0"/>
              <a:t> </a:t>
            </a:r>
            <a:endParaRPr lang="en-GB" sz="1000" i="1" dirty="0" smtClean="0"/>
          </a:p>
        </p:txBody>
      </p:sp>
    </p:spTree>
    <p:extLst>
      <p:ext uri="{BB962C8B-B14F-4D97-AF65-F5344CB8AC3E}">
        <p14:creationId xmlns:p14="http://schemas.microsoft.com/office/powerpoint/2010/main" val="167674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304800" y="1097280"/>
            <a:ext cx="7162800" cy="4876800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The United Nations climate conference in Paris in December 2015 </a:t>
            </a:r>
            <a:r>
              <a:rPr lang="en-US" sz="1600" dirty="0" smtClean="0"/>
              <a:t>concluded </a:t>
            </a:r>
            <a:r>
              <a:rPr lang="en-US" sz="1600" dirty="0"/>
              <a:t>with two major </a:t>
            </a:r>
            <a:r>
              <a:rPr lang="en-US" sz="1600" dirty="0" smtClean="0"/>
              <a:t>outcomes</a:t>
            </a:r>
            <a:r>
              <a:rPr lang="en-US" sz="1600" dirty="0"/>
              <a:t>:</a:t>
            </a:r>
          </a:p>
        </p:txBody>
      </p:sp>
      <p:sp>
        <p:nvSpPr>
          <p:cNvPr id="16" name="Title 2"/>
          <p:cNvSpPr>
            <a:spLocks noGrp="1"/>
          </p:cNvSpPr>
          <p:nvPr>
            <p:ph type="title" idx="4294967295"/>
          </p:nvPr>
        </p:nvSpPr>
        <p:spPr>
          <a:xfrm>
            <a:off x="274320" y="365760"/>
            <a:ext cx="8534400" cy="685800"/>
          </a:xfrm>
        </p:spPr>
        <p:txBody>
          <a:bodyPr/>
          <a:lstStyle/>
          <a:p>
            <a:r>
              <a:rPr lang="en-US" dirty="0" smtClean="0"/>
              <a:t>The Paris Outcomes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8" t="3382"/>
          <a:stretch/>
        </p:blipFill>
        <p:spPr>
          <a:xfrm>
            <a:off x="2971800" y="1752600"/>
            <a:ext cx="3670019" cy="448431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5791200" y="3048000"/>
            <a:ext cx="3017520" cy="1524000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 smtClean="0"/>
              <a:t>The Action </a:t>
            </a:r>
            <a:r>
              <a:rPr lang="en-US" sz="1600" b="1" dirty="0"/>
              <a:t>Agenda </a:t>
            </a:r>
            <a:r>
              <a:rPr lang="en-US" sz="1600" dirty="0" smtClean="0"/>
              <a:t>includes commitments to GHG reductions from more </a:t>
            </a:r>
            <a:r>
              <a:rPr lang="en-US" sz="1600" dirty="0"/>
              <a:t>than </a:t>
            </a:r>
            <a:r>
              <a:rPr lang="en-US" sz="1600" dirty="0" smtClean="0"/>
              <a:t>4,000 </a:t>
            </a:r>
            <a:r>
              <a:rPr lang="en-US" sz="1600" dirty="0"/>
              <a:t>companies, cities, regions and </a:t>
            </a:r>
            <a:r>
              <a:rPr lang="en-US" sz="1600" dirty="0" smtClean="0"/>
              <a:t>investors.</a:t>
            </a:r>
            <a:endParaRPr lang="en-US" sz="1600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536917" y="3048000"/>
            <a:ext cx="3017520" cy="2209800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 smtClean="0"/>
              <a:t>The Paris Agreement </a:t>
            </a:r>
            <a:r>
              <a:rPr lang="en-US" sz="1600" dirty="0" smtClean="0"/>
              <a:t>commits nations to holding global mean temperature rises to less than 2˚C above pre-industrial levels and contains 188 national climate action plans to bring this vision to life.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5961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904875" y="1676400"/>
            <a:ext cx="7924800" cy="432816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3600"/>
              </a:spcAft>
              <a:buNone/>
            </a:pPr>
            <a:r>
              <a:rPr lang="en-US" sz="2000" b="1" dirty="0" smtClean="0"/>
              <a:t>Unprecedented</a:t>
            </a:r>
            <a:r>
              <a:rPr lang="en-US" sz="2000" dirty="0" smtClean="0"/>
              <a:t>. </a:t>
            </a:r>
            <a:r>
              <a:rPr lang="en-US" sz="1800" dirty="0" smtClean="0"/>
              <a:t>The Paris Agreement is unlike anything that has come before in </a:t>
            </a:r>
            <a:r>
              <a:rPr lang="en-US" sz="1800" dirty="0"/>
              <a:t>terms of level of ambition, volume of participation, leadership of key economies, and commitment to implement. </a:t>
            </a:r>
            <a:endParaRPr lang="en-US" sz="1800" b="1" dirty="0"/>
          </a:p>
          <a:p>
            <a:pPr marL="0" indent="0">
              <a:spcBef>
                <a:spcPts val="0"/>
              </a:spcBef>
              <a:spcAft>
                <a:spcPts val="3600"/>
              </a:spcAft>
              <a:buNone/>
            </a:pPr>
            <a:r>
              <a:rPr lang="en-US" sz="2000" b="1" dirty="0"/>
              <a:t>Defining.</a:t>
            </a:r>
            <a:r>
              <a:rPr lang="en-US" sz="1800" b="1" dirty="0"/>
              <a:t> </a:t>
            </a:r>
            <a:r>
              <a:rPr lang="en-US" sz="1800" dirty="0"/>
              <a:t>The implications for business and society are enormous. Policies and investments resulting from the Paris Agreement will reshape development paths, national economies, and value chains for companies across the globe</a:t>
            </a:r>
            <a:endParaRPr lang="en-US" sz="1800" dirty="0" smtClean="0"/>
          </a:p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1800" b="1" dirty="0" smtClean="0"/>
              <a:t>I</a:t>
            </a:r>
            <a:r>
              <a:rPr lang="en-US" sz="2000" b="1" dirty="0" smtClean="0"/>
              <a:t>mmediate.</a:t>
            </a:r>
            <a:r>
              <a:rPr lang="en-US" sz="1800" b="1" dirty="0" smtClean="0"/>
              <a:t> </a:t>
            </a:r>
            <a:r>
              <a:rPr lang="en-US" sz="1800" dirty="0" smtClean="0"/>
              <a:t>The Agreement is already being translated into immediate action in countries and businesses around the world. The time to lead on this issue has arrived</a:t>
            </a:r>
            <a:r>
              <a:rPr lang="en-US" sz="1800" dirty="0"/>
              <a:t>.</a:t>
            </a:r>
            <a:endParaRPr lang="en-US" sz="18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8" t="3382"/>
          <a:stretch/>
        </p:blipFill>
        <p:spPr>
          <a:xfrm>
            <a:off x="521970" y="1924737"/>
            <a:ext cx="276892" cy="338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8" t="3382"/>
          <a:stretch/>
        </p:blipFill>
        <p:spPr>
          <a:xfrm>
            <a:off x="521970" y="3393493"/>
            <a:ext cx="276892" cy="338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8" t="3382"/>
          <a:stretch/>
        </p:blipFill>
        <p:spPr>
          <a:xfrm>
            <a:off x="527730" y="4862249"/>
            <a:ext cx="276892" cy="33832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2"/>
          <p:cNvSpPr txBox="1">
            <a:spLocks/>
          </p:cNvSpPr>
          <p:nvPr/>
        </p:nvSpPr>
        <p:spPr bwMode="auto">
          <a:xfrm>
            <a:off x="274320" y="365760"/>
            <a:ext cx="853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The Paris Agreement in 3 words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 bwMode="auto">
          <a:xfrm>
            <a:off x="274320" y="365760"/>
            <a:ext cx="853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The Paris Agreement</a:t>
            </a:r>
            <a:r>
              <a:rPr lang="en-US" smtClean="0"/>
              <a:t>: Unprecedented</a:t>
            </a:r>
            <a:endParaRPr lang="en-US" dirty="0"/>
          </a:p>
        </p:txBody>
      </p:sp>
      <p:pic>
        <p:nvPicPr>
          <p:cNvPr id="10" name="BF781381-13BD-4E67-9927-C96B7233CDEC" descr="150524DE-4560-4FAB-8245-12705D1851A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" y="2251144"/>
            <a:ext cx="4894762" cy="259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22"/>
          <p:cNvSpPr txBox="1">
            <a:spLocks/>
          </p:cNvSpPr>
          <p:nvPr/>
        </p:nvSpPr>
        <p:spPr>
          <a:xfrm>
            <a:off x="5153977" y="1494014"/>
            <a:ext cx="3654743" cy="757130"/>
          </a:xfrm>
          <a:prstGeom prst="rect">
            <a:avLst/>
          </a:prstGeom>
        </p:spPr>
        <p:txBody>
          <a:bodyPr wrap="square" lIns="45720" rIns="4572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/>
              <a:buNone/>
              <a:defRPr sz="1400" i="0" kern="1200">
                <a:solidFill>
                  <a:srgbClr val="4D53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/>
              <a:buNone/>
              <a:defRPr sz="14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/>
              <a:buNone/>
              <a:defRPr sz="14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/>
              <a:buNone/>
              <a:defRPr sz="14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/>
              <a:buNone/>
              <a:defRPr sz="14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  <a:buClr>
                <a:srgbClr val="404040"/>
              </a:buClr>
            </a:pPr>
            <a:r>
              <a:rPr lang="en-US" sz="1600" dirty="0" smtClean="0"/>
              <a:t>188 </a:t>
            </a:r>
            <a:r>
              <a:rPr lang="en-US" sz="1600" dirty="0"/>
              <a:t>countries </a:t>
            </a:r>
            <a:r>
              <a:rPr lang="en-US" sz="1600" dirty="0" smtClean="0"/>
              <a:t>representing 98.7% of global GHGs submitted </a:t>
            </a:r>
            <a:r>
              <a:rPr lang="en-US" sz="1600" dirty="0" smtClean="0">
                <a:hlinkClick r:id="rId3" invalidUrl="http://www4.unfccc.int/submissions/indc/Submission Pages/submissions.aspx"/>
              </a:rPr>
              <a:t>national climate plans</a:t>
            </a:r>
            <a:r>
              <a:rPr lang="en-US" sz="1600" dirty="0" smtClean="0"/>
              <a:t> (NDCs)</a:t>
            </a:r>
            <a:endParaRPr lang="en-US" sz="1600" dirty="0"/>
          </a:p>
        </p:txBody>
      </p:sp>
      <p:sp>
        <p:nvSpPr>
          <p:cNvPr id="14" name="Text Placeholder 22"/>
          <p:cNvSpPr txBox="1">
            <a:spLocks/>
          </p:cNvSpPr>
          <p:nvPr/>
        </p:nvSpPr>
        <p:spPr>
          <a:xfrm>
            <a:off x="5153977" y="2633149"/>
            <a:ext cx="3620176" cy="535531"/>
          </a:xfrm>
          <a:prstGeom prst="rect">
            <a:avLst/>
          </a:prstGeom>
        </p:spPr>
        <p:txBody>
          <a:bodyPr wrap="square" lIns="45720" rIns="4572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/>
              <a:buNone/>
              <a:defRPr sz="1400" i="0" kern="1200">
                <a:solidFill>
                  <a:srgbClr val="4D53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/>
              <a:buNone/>
              <a:defRPr sz="14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/>
              <a:buNone/>
              <a:defRPr sz="14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/>
              <a:buNone/>
              <a:defRPr sz="14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/>
              <a:buNone/>
              <a:defRPr sz="14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  <a:buClr>
                <a:srgbClr val="404040"/>
              </a:buClr>
            </a:pPr>
            <a:r>
              <a:rPr lang="en-US" sz="1600" dirty="0" smtClean="0"/>
              <a:t>The </a:t>
            </a:r>
            <a:r>
              <a:rPr lang="en-US" sz="1600" b="1" dirty="0"/>
              <a:t>United </a:t>
            </a:r>
            <a:r>
              <a:rPr lang="en-US" sz="1600" b="1" dirty="0" smtClean="0"/>
              <a:t>States </a:t>
            </a:r>
            <a:r>
              <a:rPr lang="en-US" sz="1600" dirty="0" smtClean="0"/>
              <a:t>committed to </a:t>
            </a:r>
            <a:r>
              <a:rPr lang="en-US" sz="1600" dirty="0"/>
              <a:t>reduce GHG emissions by 26 to </a:t>
            </a:r>
            <a:r>
              <a:rPr lang="en-US" sz="1600" dirty="0" smtClean="0"/>
              <a:t>28%.</a:t>
            </a:r>
            <a:endParaRPr lang="en-US" sz="1600" dirty="0"/>
          </a:p>
        </p:txBody>
      </p:sp>
      <p:sp>
        <p:nvSpPr>
          <p:cNvPr id="15" name="Text Placeholder 22"/>
          <p:cNvSpPr txBox="1">
            <a:spLocks/>
          </p:cNvSpPr>
          <p:nvPr/>
        </p:nvSpPr>
        <p:spPr>
          <a:xfrm>
            <a:off x="5168387" y="4971868"/>
            <a:ext cx="3654744" cy="978729"/>
          </a:xfrm>
          <a:prstGeom prst="rect">
            <a:avLst/>
          </a:prstGeom>
        </p:spPr>
        <p:txBody>
          <a:bodyPr wrap="square" lIns="45720" rIns="4572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/>
              <a:buNone/>
              <a:defRPr sz="1400" i="0" kern="1200">
                <a:solidFill>
                  <a:srgbClr val="4D53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/>
              <a:buNone/>
              <a:defRPr sz="14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/>
              <a:buNone/>
              <a:defRPr sz="14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/>
              <a:buNone/>
              <a:defRPr sz="14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/>
              <a:buNone/>
              <a:defRPr sz="14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  <a:buClr>
                <a:srgbClr val="404040"/>
              </a:buClr>
            </a:pPr>
            <a:r>
              <a:rPr lang="en-US" sz="1600" b="1" dirty="0" smtClean="0"/>
              <a:t>China</a:t>
            </a:r>
            <a:r>
              <a:rPr lang="en-US" sz="1600" dirty="0" smtClean="0"/>
              <a:t> agreed </a:t>
            </a:r>
            <a:r>
              <a:rPr lang="en-US" sz="1600" dirty="0"/>
              <a:t>to </a:t>
            </a:r>
            <a:r>
              <a:rPr lang="en-US" sz="1600" dirty="0" smtClean="0"/>
              <a:t>peak </a:t>
            </a:r>
            <a:r>
              <a:rPr lang="en-US" sz="1600" dirty="0"/>
              <a:t>the country’s carbon-dioxide emissions around 2030 and </a:t>
            </a:r>
            <a:r>
              <a:rPr lang="en-US" sz="1600" dirty="0" smtClean="0"/>
              <a:t>increase </a:t>
            </a:r>
            <a:r>
              <a:rPr lang="en-US" sz="1600" dirty="0"/>
              <a:t>its non-fossil-fuel share of energy </a:t>
            </a:r>
            <a:r>
              <a:rPr lang="en-US" sz="1600" dirty="0" smtClean="0"/>
              <a:t>to </a:t>
            </a:r>
            <a:r>
              <a:rPr lang="en-US" sz="1600" dirty="0"/>
              <a:t>around </a:t>
            </a:r>
            <a:r>
              <a:rPr lang="en-US" sz="1600" dirty="0" smtClean="0"/>
              <a:t>20% </a:t>
            </a:r>
            <a:r>
              <a:rPr lang="en-US" sz="1600" dirty="0"/>
              <a:t>by 2030  </a:t>
            </a:r>
          </a:p>
        </p:txBody>
      </p:sp>
      <p:sp>
        <p:nvSpPr>
          <p:cNvPr id="9" name="Text Placeholder 22"/>
          <p:cNvSpPr txBox="1">
            <a:spLocks/>
          </p:cNvSpPr>
          <p:nvPr/>
        </p:nvSpPr>
        <p:spPr>
          <a:xfrm>
            <a:off x="5168387" y="3774465"/>
            <a:ext cx="3654744" cy="757130"/>
          </a:xfrm>
          <a:prstGeom prst="rect">
            <a:avLst/>
          </a:prstGeom>
        </p:spPr>
        <p:txBody>
          <a:bodyPr wrap="square" lIns="45720" rIns="4572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/>
              <a:buNone/>
              <a:defRPr sz="1400" i="0" kern="1200">
                <a:solidFill>
                  <a:srgbClr val="4D53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/>
              <a:buNone/>
              <a:defRPr sz="14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/>
              <a:buNone/>
              <a:defRPr sz="14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/>
              <a:buNone/>
              <a:defRPr sz="14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/>
              <a:buNone/>
              <a:defRPr sz="14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  <a:buClr>
                <a:srgbClr val="404040"/>
              </a:buClr>
            </a:pPr>
            <a:r>
              <a:rPr lang="en-US" sz="1600" dirty="0" smtClean="0"/>
              <a:t>The </a:t>
            </a:r>
            <a:r>
              <a:rPr lang="en-US" sz="1600" b="1" dirty="0" smtClean="0"/>
              <a:t>European Union </a:t>
            </a:r>
            <a:r>
              <a:rPr lang="en-US" sz="1600" dirty="0" smtClean="0"/>
              <a:t>committed to </a:t>
            </a:r>
            <a:r>
              <a:rPr lang="en-US" sz="1600" dirty="0"/>
              <a:t>at least </a:t>
            </a:r>
            <a:r>
              <a:rPr lang="en-US" sz="1600" dirty="0" smtClean="0"/>
              <a:t>40% GHG reductions by </a:t>
            </a:r>
            <a:r>
              <a:rPr lang="en-US" sz="1600" dirty="0"/>
              <a:t>2030 </a:t>
            </a:r>
            <a:r>
              <a:rPr lang="en-US" sz="1600" dirty="0" smtClean="0"/>
              <a:t>below </a:t>
            </a:r>
            <a:r>
              <a:rPr lang="en-US" sz="1600" dirty="0"/>
              <a:t>1990 </a:t>
            </a:r>
            <a:r>
              <a:rPr lang="en-US" sz="1600" dirty="0" smtClean="0"/>
              <a:t>levels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85800" y="5029200"/>
            <a:ext cx="2514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00" i="1" smtClean="0"/>
              <a:t>Source: BSR / We Mean Business</a:t>
            </a:r>
            <a:endParaRPr lang="en-GB" sz="1000" i="1" dirty="0" err="1" smtClean="0"/>
          </a:p>
        </p:txBody>
      </p:sp>
    </p:spTree>
    <p:extLst>
      <p:ext uri="{BB962C8B-B14F-4D97-AF65-F5344CB8AC3E}">
        <p14:creationId xmlns:p14="http://schemas.microsoft.com/office/powerpoint/2010/main" val="25795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54" y="1053790"/>
            <a:ext cx="8255000" cy="5334000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 bwMode="auto">
          <a:xfrm>
            <a:off x="274320" y="365760"/>
            <a:ext cx="853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The Paris Agreement</a:t>
            </a:r>
            <a:r>
              <a:rPr lang="en-US" smtClean="0"/>
              <a:t>: Unprecedented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67400" y="6418934"/>
            <a:ext cx="2514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00" i="1" smtClean="0"/>
              <a:t>Source: BSR / We Mean Business</a:t>
            </a:r>
            <a:endParaRPr lang="en-GB" sz="1000" i="1" dirty="0" err="1" smtClean="0"/>
          </a:p>
        </p:txBody>
      </p:sp>
    </p:spTree>
    <p:extLst>
      <p:ext uri="{BB962C8B-B14F-4D97-AF65-F5344CB8AC3E}">
        <p14:creationId xmlns:p14="http://schemas.microsoft.com/office/powerpoint/2010/main" val="13746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 bwMode="auto">
          <a:xfrm>
            <a:off x="274320" y="365760"/>
            <a:ext cx="853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The Paris Agreement: Unprecedented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97" y="1086729"/>
            <a:ext cx="8816165" cy="573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6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">
  <a:themeElements>
    <a:clrScheme name="Custom 22">
      <a:dk1>
        <a:srgbClr val="404040"/>
      </a:dk1>
      <a:lt1>
        <a:sysClr val="window" lastClr="FFFFFF"/>
      </a:lt1>
      <a:dk2>
        <a:srgbClr val="404040"/>
      </a:dk2>
      <a:lt2>
        <a:srgbClr val="F68621"/>
      </a:lt2>
      <a:accent1>
        <a:srgbClr val="606060"/>
      </a:accent1>
      <a:accent2>
        <a:srgbClr val="4DC5E2"/>
      </a:accent2>
      <a:accent3>
        <a:srgbClr val="DF332F"/>
      </a:accent3>
      <a:accent4>
        <a:srgbClr val="B0D20E"/>
      </a:accent4>
      <a:accent5>
        <a:srgbClr val="ECB21F"/>
      </a:accent5>
      <a:accent6>
        <a:srgbClr val="901C3B"/>
      </a:accent6>
      <a:hlink>
        <a:srgbClr val="0563C1"/>
      </a:hlink>
      <a:folHlink>
        <a:srgbClr val="954F72"/>
      </a:folHlink>
    </a:clrScheme>
    <a:fontScheme name="Custom 5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</a:spPr>
      <a:bodyPr rtlCol="0" anchor="ctr"/>
      <a:lstStyle>
        <a:defPPr algn="ctr">
          <a:defRPr b="1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8bfe67b-9cea-4ad4-9eef-dc0f9f2771ae"/>
    <pfb37da8d61e4988b5e56ebbf41eefe1 xmlns="b8bfe67b-9cea-4ad4-9eef-dc0f9f2771ae">
      <Terms xmlns="http://schemas.microsoft.com/office/infopath/2007/PartnerControls"/>
    </pfb37da8d61e4988b5e56ebbf41eefe1>
    <h51492fe1f9245adbb2af5d2b7883bc8 xmlns="b8bfe67b-9cea-4ad4-9eef-dc0f9f2771ae">
      <Terms xmlns="http://schemas.microsoft.com/office/infopath/2007/PartnerControls"/>
    </h51492fe1f9245adbb2af5d2b7883bc8>
    <o112ac3c04d04444b9d6927d60046033 xmlns="b8bfe67b-9cea-4ad4-9eef-dc0f9f2771ae">
      <Terms xmlns="http://schemas.microsoft.com/office/infopath/2007/PartnerControls"/>
    </o112ac3c04d04444b9d6927d60046033>
    <cca5499f196e4b88aaec8b8d767f3c72 xmlns="b8bfe67b-9cea-4ad4-9eef-dc0f9f2771ae">
      <Terms xmlns="http://schemas.microsoft.com/office/infopath/2007/PartnerControls"/>
    </cca5499f196e4b88aaec8b8d767f3c72>
    <nc5ce6cc3cdc4ac3ae35021d68244069 xmlns="b8bfe67b-9cea-4ad4-9eef-dc0f9f2771ae">
      <Terms xmlns="http://schemas.microsoft.com/office/infopath/2007/PartnerControls"/>
    </nc5ce6cc3cdc4ac3ae35021d68244069>
    <_dlc_DocId xmlns="b8bfe67b-9cea-4ad4-9eef-dc0f9f2771ae" xsi:nil="true"/>
    <_dlc_DocIdUrl xmlns="b8bfe67b-9cea-4ad4-9eef-dc0f9f2771ae">
      <Url xsi:nil="true"/>
      <Description xsi:nil="true"/>
    </_dlc_DocIdUrl>
    <o53ca1f739784774b815aec2fc9021f1 xmlns="b8bfe67b-9cea-4ad4-9eef-dc0f9f2771ae">
      <Terms xmlns="http://schemas.microsoft.com/office/infopath/2007/PartnerControls"/>
    </o53ca1f739784774b815aec2fc9021f1>
    <AverageRating xmlns="http://schemas.microsoft.com/sharepoint/v3" xsi:nil="true"/>
  </documentManagement>
</p:properties>
</file>

<file path=customXml/item2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6F00397723E64AB5CCC5BB5A387901" ma:contentTypeVersion="28" ma:contentTypeDescription="Create a new document." ma:contentTypeScope="" ma:versionID="55306f9debc4597cc24b732ece950b3e">
  <xsd:schema xmlns:xsd="http://www.w3.org/2001/XMLSchema" xmlns:xs="http://www.w3.org/2001/XMLSchema" xmlns:p="http://schemas.microsoft.com/office/2006/metadata/properties" xmlns:ns1="http://schemas.microsoft.com/sharepoint/v3" xmlns:ns2="b8bfe67b-9cea-4ad4-9eef-dc0f9f2771ae" targetNamespace="http://schemas.microsoft.com/office/2006/metadata/properties" ma:root="true" ma:fieldsID="58906c99dac2e12f3b80235e606bc254" ns1:_="" ns2:_="">
    <xsd:import namespace="http://schemas.microsoft.com/sharepoint/v3"/>
    <xsd:import namespace="b8bfe67b-9cea-4ad4-9eef-dc0f9f2771a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h51492fe1f9245adbb2af5d2b7883bc8" minOccurs="0"/>
                <xsd:element ref="ns2:TaxCatchAll" minOccurs="0"/>
                <xsd:element ref="ns2:TaxCatchAllLabel" minOccurs="0"/>
                <xsd:element ref="ns2:cca5499f196e4b88aaec8b8d767f3c72" minOccurs="0"/>
                <xsd:element ref="ns2:pfb37da8d61e4988b5e56ebbf41eefe1" minOccurs="0"/>
                <xsd:element ref="ns2:o112ac3c04d04444b9d6927d60046033" minOccurs="0"/>
                <xsd:element ref="ns2:nc5ce6cc3cdc4ac3ae35021d68244069" minOccurs="0"/>
                <xsd:element ref="ns1:AverageRating" minOccurs="0"/>
                <xsd:element ref="ns1:RatingCount" minOccurs="0"/>
                <xsd:element ref="ns2:o53ca1f739784774b815aec2fc9021f1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23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24" nillable="true" ma:displayName="Number of Ratings" ma:decimals="0" ma:description="Number of ratings submitted" ma:internalName="RatingCount" ma:readOnly="tru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bfe67b-9cea-4ad4-9eef-dc0f9f2771a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h51492fe1f9245adbb2af5d2b7883bc8" ma:index="11" nillable="true" ma:taxonomy="true" ma:internalName="h51492fe1f9245adbb2af5d2b7883bc8" ma:taxonomyFieldName="Document_x0020_Status" ma:displayName="Document Type" ma:default="" ma:fieldId="{151492fe-1f92-45ad-bb2a-f5d2b7883bc8}" ma:taxonomyMulti="true" ma:sspId="88eb3db9-8071-4f10-b34c-00f051020255" ma:termSetId="d8231db8-5bf4-40b9-a00d-06436c788f2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description="" ma:hidden="true" ma:list="{40504df4-600e-4994-9058-38794ccdcccf}" ma:internalName="TaxCatchAll" ma:showField="CatchAllData" ma:web="b8bfe67b-9cea-4ad4-9eef-dc0f9f2771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3" nillable="true" ma:displayName="Taxonomy Catch All Column1" ma:description="" ma:hidden="true" ma:list="{40504df4-600e-4994-9058-38794ccdcccf}" ma:internalName="TaxCatchAllLabel" ma:readOnly="true" ma:showField="CatchAllDataLabel" ma:web="b8bfe67b-9cea-4ad4-9eef-dc0f9f2771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ca5499f196e4b88aaec8b8d767f3c72" ma:index="15" nillable="true" ma:taxonomy="true" ma:internalName="cca5499f196e4b88aaec8b8d767f3c72" ma:taxonomyFieldName="Geography" ma:displayName="Geography" ma:default="" ma:fieldId="{cca5499f-196e-4b88-aaec-8b8d767f3c72}" ma:taxonomyMulti="true" ma:sspId="88eb3db9-8071-4f10-b34c-00f051020255" ma:termSetId="fe2cea9b-1c33-4502-b6d8-460e2a14648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fb37da8d61e4988b5e56ebbf41eefe1" ma:index="17" nillable="true" ma:taxonomy="true" ma:internalName="pfb37da8d61e4988b5e56ebbf41eefe1" ma:taxonomyFieldName="Industry" ma:displayName="Industry" ma:default="" ma:fieldId="{9fb37da8-d61e-4988-b5e5-6ebbf41eefe1}" ma:taxonomyMulti="true" ma:sspId="88eb3db9-8071-4f10-b34c-00f051020255" ma:termSetId="286caec8-ce74-424b-b743-03886bd4f69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112ac3c04d04444b9d6927d60046033" ma:index="19" nillable="true" ma:taxonomy="true" ma:internalName="o112ac3c04d04444b9d6927d60046033" ma:taxonomyFieldName="Service_x0020_Offering" ma:displayName="Service Offering" ma:default="" ma:fieldId="{8112ac3c-04d0-4444-b9d6-927d60046033}" ma:taxonomyMulti="true" ma:sspId="88eb3db9-8071-4f10-b34c-00f051020255" ma:termSetId="9aa37397-0d14-4541-a795-b63557a7862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c5ce6cc3cdc4ac3ae35021d68244069" ma:index="21" nillable="true" ma:taxonomy="true" ma:internalName="nc5ce6cc3cdc4ac3ae35021d68244069" ma:taxonomyFieldName="Topic" ma:displayName="Topic" ma:default="" ma:fieldId="{7c5ce6cc-3cdc-4ac3-ae35-021d68244069}" ma:taxonomyMulti="true" ma:sspId="88eb3db9-8071-4f10-b34c-00f051020255" ma:termSetId="59e0a5ee-d3e9-45b8-969b-91d0d5b2e6c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53ca1f739784774b815aec2fc9021f1" ma:index="25" nillable="true" ma:taxonomy="true" ma:internalName="o53ca1f739784774b815aec2fc9021f1" ma:taxonomyFieldName="Document_x0020_Contents_x002F_Purpose" ma:displayName="Document Contents/Purpose" ma:default="" ma:fieldId="{853ca1f7-3978-4774-b815-aec2fc9021f1}" ma:taxonomyMulti="true" ma:sspId="88eb3db9-8071-4f10-b34c-00f051020255" ma:termSetId="3d1a3450-f805-4b58-84fb-ae9bbea6053e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6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3D47130-9DFD-41D4-B701-09495E1D14B4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sharepoint/v3"/>
    <ds:schemaRef ds:uri="http://schemas.openxmlformats.org/package/2006/metadata/core-properties"/>
    <ds:schemaRef ds:uri="http://schemas.microsoft.com/office/2006/documentManagement/types"/>
    <ds:schemaRef ds:uri="b8bfe67b-9cea-4ad4-9eef-dc0f9f2771ae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C418D8E-C36D-423E-B495-6F66A19D86E0}">
  <ds:schemaRefs>
    <ds:schemaRef ds:uri="http://schemas.microsoft.com/office/2006/metadata/customXsn"/>
  </ds:schemaRefs>
</ds:datastoreItem>
</file>

<file path=customXml/itemProps3.xml><?xml version="1.0" encoding="utf-8"?>
<ds:datastoreItem xmlns:ds="http://schemas.openxmlformats.org/officeDocument/2006/customXml" ds:itemID="{9FA289CB-442E-40CD-BF24-D48252353ADA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0FB9AF49-5B15-4B33-9E13-BD070AEBF0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8bfe67b-9cea-4ad4-9eef-dc0f9f2771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B537F42E-B9C5-4402-A180-0402EA5199F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36335</TotalTime>
  <Words>899</Words>
  <Application>Microsoft Macintosh PowerPoint</Application>
  <PresentationFormat>On-screen Show (4:3)</PresentationFormat>
  <Paragraphs>78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 Bold</vt:lpstr>
      <vt:lpstr>Helvetica Light</vt:lpstr>
      <vt:lpstr>Lucida Grande</vt:lpstr>
      <vt:lpstr>MS PGothic</vt:lpstr>
      <vt:lpstr>Wingdings</vt:lpstr>
      <vt:lpstr>Arial</vt:lpstr>
      <vt:lpstr>Cover</vt:lpstr>
      <vt:lpstr>PowerPoint Presentation</vt:lpstr>
      <vt:lpstr>Three Climate Collision Courses</vt:lpstr>
      <vt:lpstr>PowerPoint Presentation</vt:lpstr>
      <vt:lpstr>PowerPoint Presentation</vt:lpstr>
      <vt:lpstr>The Paris Outcomes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Scenario Planning for Trump</vt:lpstr>
      <vt:lpstr>Scenario Planning for Trump</vt:lpstr>
      <vt:lpstr>Why? Climate and Jobs</vt:lpstr>
      <vt:lpstr>Why? Climate and Coal</vt:lpstr>
      <vt:lpstr>PowerPoint Presentation</vt:lpstr>
      <vt:lpstr>What can you do?</vt:lpstr>
      <vt:lpstr>Reading and Resources</vt:lpstr>
      <vt:lpstr>PowerPoint Presentation</vt:lpstr>
    </vt:vector>
  </TitlesOfParts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Jesse Nishinaga</dc:creator>
  <cp:lastModifiedBy>Edward Cameron</cp:lastModifiedBy>
  <cp:revision>1292</cp:revision>
  <cp:lastPrinted>2012-06-11T19:17:43Z</cp:lastPrinted>
  <dcterms:created xsi:type="dcterms:W3CDTF">2011-11-28T19:12:27Z</dcterms:created>
  <dcterms:modified xsi:type="dcterms:W3CDTF">2017-07-26T18:15:55Z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0x010100956F00397723E64AB5CCC5BB5A387901</vt:lpwstr>
  </property>
  <property fmtid="{D5CDD505-2E9C-101B-9397-08002B2CF9AE}" pid="3" name="_dlc_DocIdItemGuid">
    <vt:lpwstr>c461e24c-f475-4c33-88d8-e116bdcf5997</vt:lpwstr>
  </property>
  <property fmtid="{D5CDD505-2E9C-101B-9397-08002B2CF9AE}" pid="4" name="Geography">
    <vt:lpwstr/>
  </property>
  <property fmtid="{D5CDD505-2E9C-101B-9397-08002B2CF9AE}" pid="5" name="Topic">
    <vt:lpwstr/>
  </property>
  <property fmtid="{D5CDD505-2E9C-101B-9397-08002B2CF9AE}" pid="6" name="Document_x0020_Status">
    <vt:lpwstr/>
  </property>
  <property fmtid="{D5CDD505-2E9C-101B-9397-08002B2CF9AE}" pid="7" name="Industry">
    <vt:lpwstr/>
  </property>
  <property fmtid="{D5CDD505-2E9C-101B-9397-08002B2CF9AE}" pid="8" name="Service_x0020_Offering">
    <vt:lpwstr/>
  </property>
  <property fmtid="{D5CDD505-2E9C-101B-9397-08002B2CF9AE}" pid="9" name="Document Status">
    <vt:lpwstr/>
  </property>
  <property fmtid="{D5CDD505-2E9C-101B-9397-08002B2CF9AE}" pid="10" name="Service Offering">
    <vt:lpwstr/>
  </property>
  <property fmtid="{D5CDD505-2E9C-101B-9397-08002B2CF9AE}" pid="11" name="Document_x0020_Contents_x002F_Purpose">
    <vt:lpwstr/>
  </property>
  <property fmtid="{D5CDD505-2E9C-101B-9397-08002B2CF9AE}" pid="12" name="Document Contents/Purpose">
    <vt:lpwstr/>
  </property>
</Properties>
</file>